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4" r:id="rId8"/>
    <p:sldId id="267" r:id="rId9"/>
    <p:sldId id="268"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5" autoAdjust="0"/>
    <p:restoredTop sz="94660"/>
  </p:normalViewPr>
  <p:slideViewPr>
    <p:cSldViewPr snapToGrid="0">
      <p:cViewPr varScale="1">
        <p:scale>
          <a:sx n="78" d="100"/>
          <a:sy n="78" d="100"/>
        </p:scale>
        <p:origin x="8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ira Theiler" userId="3e29d4353b863e7e" providerId="LiveId" clId="{C25574D4-207D-4796-9074-F3A7609B8CDA}"/>
    <pc:docChg chg="undo custSel addSld modSld sldOrd">
      <pc:chgData name="Samira Theiler" userId="3e29d4353b863e7e" providerId="LiveId" clId="{C25574D4-207D-4796-9074-F3A7609B8CDA}" dt="2024-06-20T20:36:32.986" v="681"/>
      <pc:docMkLst>
        <pc:docMk/>
      </pc:docMkLst>
      <pc:sldChg chg="addSp delSp modSp mod">
        <pc:chgData name="Samira Theiler" userId="3e29d4353b863e7e" providerId="LiveId" clId="{C25574D4-207D-4796-9074-F3A7609B8CDA}" dt="2024-06-16T18:40:38.540" v="1" actId="26606"/>
        <pc:sldMkLst>
          <pc:docMk/>
          <pc:sldMk cId="1921008688" sldId="256"/>
        </pc:sldMkLst>
        <pc:spChg chg="mod">
          <ac:chgData name="Samira Theiler" userId="3e29d4353b863e7e" providerId="LiveId" clId="{C25574D4-207D-4796-9074-F3A7609B8CDA}" dt="2024-06-16T18:40:38.540" v="1" actId="26606"/>
          <ac:spMkLst>
            <pc:docMk/>
            <pc:sldMk cId="1921008688" sldId="256"/>
            <ac:spMk id="2" creationId="{1AC33102-C977-9AF9-3F37-D7ED57510A56}"/>
          </ac:spMkLst>
        </pc:spChg>
        <pc:spChg chg="mod">
          <ac:chgData name="Samira Theiler" userId="3e29d4353b863e7e" providerId="LiveId" clId="{C25574D4-207D-4796-9074-F3A7609B8CDA}" dt="2024-06-16T18:40:38.540" v="1" actId="26606"/>
          <ac:spMkLst>
            <pc:docMk/>
            <pc:sldMk cId="1921008688" sldId="256"/>
            <ac:spMk id="3" creationId="{B3BE888C-67E3-94AD-CB6E-5DDEE68E2B7B}"/>
          </ac:spMkLst>
        </pc:spChg>
        <pc:spChg chg="add del">
          <ac:chgData name="Samira Theiler" userId="3e29d4353b863e7e" providerId="LiveId" clId="{C25574D4-207D-4796-9074-F3A7609B8CDA}" dt="2024-06-16T18:40:38.540" v="1" actId="26606"/>
          <ac:spMkLst>
            <pc:docMk/>
            <pc:sldMk cId="1921008688" sldId="256"/>
            <ac:spMk id="10" creationId="{32E62931-8EB4-42BB-BAAB-D8757BE66D8E}"/>
          </ac:spMkLst>
        </pc:spChg>
        <pc:spChg chg="add del">
          <ac:chgData name="Samira Theiler" userId="3e29d4353b863e7e" providerId="LiveId" clId="{C25574D4-207D-4796-9074-F3A7609B8CDA}" dt="2024-06-16T18:40:38.540" v="1" actId="26606"/>
          <ac:spMkLst>
            <pc:docMk/>
            <pc:sldMk cId="1921008688" sldId="256"/>
            <ac:spMk id="15" creationId="{ECC07320-C2CA-4E29-8481-9D9E143C7788}"/>
          </ac:spMkLst>
        </pc:spChg>
        <pc:picChg chg="mod">
          <ac:chgData name="Samira Theiler" userId="3e29d4353b863e7e" providerId="LiveId" clId="{C25574D4-207D-4796-9074-F3A7609B8CDA}" dt="2024-06-16T18:40:38.540" v="1" actId="26606"/>
          <ac:picMkLst>
            <pc:docMk/>
            <pc:sldMk cId="1921008688" sldId="256"/>
            <ac:picMk id="5" creationId="{FA8092C4-7D33-AFD7-A8BA-62FA0FF13139}"/>
          </ac:picMkLst>
        </pc:picChg>
      </pc:sldChg>
      <pc:sldChg chg="addSp delSp modSp mod setBg">
        <pc:chgData name="Samira Theiler" userId="3e29d4353b863e7e" providerId="LiveId" clId="{C25574D4-207D-4796-9074-F3A7609B8CDA}" dt="2024-06-16T18:46:22.329" v="45" actId="26606"/>
        <pc:sldMkLst>
          <pc:docMk/>
          <pc:sldMk cId="1863206704" sldId="257"/>
        </pc:sldMkLst>
        <pc:spChg chg="del mod">
          <ac:chgData name="Samira Theiler" userId="3e29d4353b863e7e" providerId="LiveId" clId="{C25574D4-207D-4796-9074-F3A7609B8CDA}" dt="2024-06-16T18:45:42.750" v="21" actId="478"/>
          <ac:spMkLst>
            <pc:docMk/>
            <pc:sldMk cId="1863206704" sldId="257"/>
            <ac:spMk id="2" creationId="{CA96AEFD-104E-5E72-6A8C-C30F6CF976AC}"/>
          </ac:spMkLst>
        </pc:spChg>
        <pc:spChg chg="del">
          <ac:chgData name="Samira Theiler" userId="3e29d4353b863e7e" providerId="LiveId" clId="{C25574D4-207D-4796-9074-F3A7609B8CDA}" dt="2024-06-16T18:42:29.016" v="2" actId="22"/>
          <ac:spMkLst>
            <pc:docMk/>
            <pc:sldMk cId="1863206704" sldId="257"/>
            <ac:spMk id="3" creationId="{E3FDC362-86EE-0AEE-8745-003A72768638}"/>
          </ac:spMkLst>
        </pc:spChg>
        <pc:spChg chg="add del mod">
          <ac:chgData name="Samira Theiler" userId="3e29d4353b863e7e" providerId="LiveId" clId="{C25574D4-207D-4796-9074-F3A7609B8CDA}" dt="2024-06-16T18:44:46.489" v="7" actId="22"/>
          <ac:spMkLst>
            <pc:docMk/>
            <pc:sldMk cId="1863206704" sldId="257"/>
            <ac:spMk id="7" creationId="{FFA66C4F-6E03-7ACB-134E-6A74AF919B98}"/>
          </ac:spMkLst>
        </pc:spChg>
        <pc:spChg chg="add del mod">
          <ac:chgData name="Samira Theiler" userId="3e29d4353b863e7e" providerId="LiveId" clId="{C25574D4-207D-4796-9074-F3A7609B8CDA}" dt="2024-06-16T18:45:45.466" v="22" actId="478"/>
          <ac:spMkLst>
            <pc:docMk/>
            <pc:sldMk cId="1863206704" sldId="257"/>
            <ac:spMk id="13" creationId="{5776E68D-E42C-799A-B1C8-95FCD2D80172}"/>
          </ac:spMkLst>
        </pc:spChg>
        <pc:spChg chg="add del">
          <ac:chgData name="Samira Theiler" userId="3e29d4353b863e7e" providerId="LiveId" clId="{C25574D4-207D-4796-9074-F3A7609B8CDA}" dt="2024-06-16T18:44:53.148" v="11" actId="26606"/>
          <ac:spMkLst>
            <pc:docMk/>
            <pc:sldMk cId="1863206704" sldId="257"/>
            <ac:spMk id="15" creationId="{1C467A29-31A9-1E0B-E093-88CE8203646A}"/>
          </ac:spMkLst>
        </pc:spChg>
        <pc:spChg chg="add del">
          <ac:chgData name="Samira Theiler" userId="3e29d4353b863e7e" providerId="LiveId" clId="{C25574D4-207D-4796-9074-F3A7609B8CDA}" dt="2024-06-16T18:44:51.768" v="9" actId="26606"/>
          <ac:spMkLst>
            <pc:docMk/>
            <pc:sldMk cId="1863206704" sldId="257"/>
            <ac:spMk id="16" creationId="{022BDE4A-8A20-4A69-9C5A-581C82036A4D}"/>
          </ac:spMkLst>
        </pc:spChg>
        <pc:spChg chg="add del">
          <ac:chgData name="Samira Theiler" userId="3e29d4353b863e7e" providerId="LiveId" clId="{C25574D4-207D-4796-9074-F3A7609B8CDA}" dt="2024-06-16T18:44:53.148" v="11" actId="26606"/>
          <ac:spMkLst>
            <pc:docMk/>
            <pc:sldMk cId="1863206704" sldId="257"/>
            <ac:spMk id="18" creationId="{99F1FFA9-D672-408C-9220-ADEEC6ABDD09}"/>
          </ac:spMkLst>
        </pc:spChg>
        <pc:spChg chg="add del">
          <ac:chgData name="Samira Theiler" userId="3e29d4353b863e7e" providerId="LiveId" clId="{C25574D4-207D-4796-9074-F3A7609B8CDA}" dt="2024-06-16T18:45:03.788" v="13" actId="26606"/>
          <ac:spMkLst>
            <pc:docMk/>
            <pc:sldMk cId="1863206704" sldId="257"/>
            <ac:spMk id="20" creationId="{022BDE4A-8A20-4A69-9C5A-581C82036A4D}"/>
          </ac:spMkLst>
        </pc:spChg>
        <pc:spChg chg="add del">
          <ac:chgData name="Samira Theiler" userId="3e29d4353b863e7e" providerId="LiveId" clId="{C25574D4-207D-4796-9074-F3A7609B8CDA}" dt="2024-06-16T18:45:12.909" v="15" actId="26606"/>
          <ac:spMkLst>
            <pc:docMk/>
            <pc:sldMk cId="1863206704" sldId="257"/>
            <ac:spMk id="23" creationId="{861AF017-741B-4CC0-B7C2-C9B94E5B81FF}"/>
          </ac:spMkLst>
        </pc:spChg>
        <pc:spChg chg="add del">
          <ac:chgData name="Samira Theiler" userId="3e29d4353b863e7e" providerId="LiveId" clId="{C25574D4-207D-4796-9074-F3A7609B8CDA}" dt="2024-06-16T18:45:12.909" v="15" actId="26606"/>
          <ac:spMkLst>
            <pc:docMk/>
            <pc:sldMk cId="1863206704" sldId="257"/>
            <ac:spMk id="24" creationId="{5FC9E5C3-B8DC-4532-8C1F-4D5331C64C08}"/>
          </ac:spMkLst>
        </pc:spChg>
        <pc:spChg chg="add del">
          <ac:chgData name="Samira Theiler" userId="3e29d4353b863e7e" providerId="LiveId" clId="{C25574D4-207D-4796-9074-F3A7609B8CDA}" dt="2024-06-16T18:45:12.909" v="15" actId="26606"/>
          <ac:spMkLst>
            <pc:docMk/>
            <pc:sldMk cId="1863206704" sldId="257"/>
            <ac:spMk id="26" creationId="{A594B4F6-A4CF-6BC0-363A-2C60E44C0847}"/>
          </ac:spMkLst>
        </pc:spChg>
        <pc:spChg chg="add del">
          <ac:chgData name="Samira Theiler" userId="3e29d4353b863e7e" providerId="LiveId" clId="{C25574D4-207D-4796-9074-F3A7609B8CDA}" dt="2024-06-16T18:46:22.329" v="45" actId="26606"/>
          <ac:spMkLst>
            <pc:docMk/>
            <pc:sldMk cId="1863206704" sldId="257"/>
            <ac:spMk id="28" creationId="{022BDE4A-8A20-4A69-9C5A-581C82036A4D}"/>
          </ac:spMkLst>
        </pc:spChg>
        <pc:spChg chg="add">
          <ac:chgData name="Samira Theiler" userId="3e29d4353b863e7e" providerId="LiveId" clId="{C25574D4-207D-4796-9074-F3A7609B8CDA}" dt="2024-06-16T18:46:22.329" v="45" actId="26606"/>
          <ac:spMkLst>
            <pc:docMk/>
            <pc:sldMk cId="1863206704" sldId="257"/>
            <ac:spMk id="30" creationId="{A9F529C3-C941-49FD-8C67-82F134F64BDB}"/>
          </ac:spMkLst>
        </pc:spChg>
        <pc:spChg chg="add">
          <ac:chgData name="Samira Theiler" userId="3e29d4353b863e7e" providerId="LiveId" clId="{C25574D4-207D-4796-9074-F3A7609B8CDA}" dt="2024-06-16T18:46:22.329" v="45" actId="26606"/>
          <ac:spMkLst>
            <pc:docMk/>
            <pc:sldMk cId="1863206704" sldId="257"/>
            <ac:spMk id="31" creationId="{20586029-32A0-47E5-9AEC-AE3ABA6B94D0}"/>
          </ac:spMkLst>
        </pc:spChg>
        <pc:spChg chg="add del">
          <ac:chgData name="Samira Theiler" userId="3e29d4353b863e7e" providerId="LiveId" clId="{C25574D4-207D-4796-9074-F3A7609B8CDA}" dt="2024-06-16T18:46:11.615" v="38" actId="26606"/>
          <ac:spMkLst>
            <pc:docMk/>
            <pc:sldMk cId="1863206704" sldId="257"/>
            <ac:spMk id="33" creationId="{A9F529C3-C941-49FD-8C67-82F134F64BDB}"/>
          </ac:spMkLst>
        </pc:spChg>
        <pc:spChg chg="add del">
          <ac:chgData name="Samira Theiler" userId="3e29d4353b863e7e" providerId="LiveId" clId="{C25574D4-207D-4796-9074-F3A7609B8CDA}" dt="2024-06-16T18:46:11.615" v="38" actId="26606"/>
          <ac:spMkLst>
            <pc:docMk/>
            <pc:sldMk cId="1863206704" sldId="257"/>
            <ac:spMk id="35" creationId="{20586029-32A0-47E5-9AEC-AE3ABA6B94D0}"/>
          </ac:spMkLst>
        </pc:spChg>
        <pc:spChg chg="add del">
          <ac:chgData name="Samira Theiler" userId="3e29d4353b863e7e" providerId="LiveId" clId="{C25574D4-207D-4796-9074-F3A7609B8CDA}" dt="2024-06-16T18:46:18.182" v="40" actId="26606"/>
          <ac:spMkLst>
            <pc:docMk/>
            <pc:sldMk cId="1863206704" sldId="257"/>
            <ac:spMk id="39" creationId="{15F33878-D502-4FFA-8ACE-F2AECDB2A23F}"/>
          </ac:spMkLst>
        </pc:spChg>
        <pc:spChg chg="add del">
          <ac:chgData name="Samira Theiler" userId="3e29d4353b863e7e" providerId="LiveId" clId="{C25574D4-207D-4796-9074-F3A7609B8CDA}" dt="2024-06-16T18:46:18.182" v="40" actId="26606"/>
          <ac:spMkLst>
            <pc:docMk/>
            <pc:sldMk cId="1863206704" sldId="257"/>
            <ac:spMk id="40" creationId="{FFCDD23B-75C8-427B-BD08-53C8156CD7CD}"/>
          </ac:spMkLst>
        </pc:spChg>
        <pc:spChg chg="add del">
          <ac:chgData name="Samira Theiler" userId="3e29d4353b863e7e" providerId="LiveId" clId="{C25574D4-207D-4796-9074-F3A7609B8CDA}" dt="2024-06-16T18:46:18.182" v="40" actId="26606"/>
          <ac:spMkLst>
            <pc:docMk/>
            <pc:sldMk cId="1863206704" sldId="257"/>
            <ac:spMk id="41" creationId="{AFFC87AC-C919-4FE5-BAC3-39509E001152}"/>
          </ac:spMkLst>
        </pc:spChg>
        <pc:spChg chg="add del">
          <ac:chgData name="Samira Theiler" userId="3e29d4353b863e7e" providerId="LiveId" clId="{C25574D4-207D-4796-9074-F3A7609B8CDA}" dt="2024-06-16T18:46:18.182" v="40" actId="26606"/>
          <ac:spMkLst>
            <pc:docMk/>
            <pc:sldMk cId="1863206704" sldId="257"/>
            <ac:spMk id="42" creationId="{AB5E08C4-8CDD-4623-A5B8-E998C6DEE3B7}"/>
          </ac:spMkLst>
        </pc:spChg>
        <pc:spChg chg="add del">
          <ac:chgData name="Samira Theiler" userId="3e29d4353b863e7e" providerId="LiveId" clId="{C25574D4-207D-4796-9074-F3A7609B8CDA}" dt="2024-06-16T18:46:19.395" v="42" actId="26606"/>
          <ac:spMkLst>
            <pc:docMk/>
            <pc:sldMk cId="1863206704" sldId="257"/>
            <ac:spMk id="44" creationId="{022BDE4A-8A20-4A69-9C5A-581C82036A4D}"/>
          </ac:spMkLst>
        </pc:spChg>
        <pc:grpChg chg="add del">
          <ac:chgData name="Samira Theiler" userId="3e29d4353b863e7e" providerId="LiveId" clId="{C25574D4-207D-4796-9074-F3A7609B8CDA}" dt="2024-06-16T18:45:12.909" v="15" actId="26606"/>
          <ac:grpSpMkLst>
            <pc:docMk/>
            <pc:sldMk cId="1863206704" sldId="257"/>
            <ac:grpSpMk id="25" creationId="{D2A542E6-1924-4FE2-89D1-3CB19468C1F6}"/>
          </ac:grpSpMkLst>
        </pc:grpChg>
        <pc:picChg chg="add del mod ord">
          <ac:chgData name="Samira Theiler" userId="3e29d4353b863e7e" providerId="LiveId" clId="{C25574D4-207D-4796-9074-F3A7609B8CDA}" dt="2024-06-16T18:43:59.021" v="5" actId="478"/>
          <ac:picMkLst>
            <pc:docMk/>
            <pc:sldMk cId="1863206704" sldId="257"/>
            <ac:picMk id="5" creationId="{3341F4D0-1C5A-E01A-117F-F621811F2F52}"/>
          </ac:picMkLst>
        </pc:picChg>
        <pc:picChg chg="add mod">
          <ac:chgData name="Samira Theiler" userId="3e29d4353b863e7e" providerId="LiveId" clId="{C25574D4-207D-4796-9074-F3A7609B8CDA}" dt="2024-06-16T18:46:22.329" v="45" actId="26606"/>
          <ac:picMkLst>
            <pc:docMk/>
            <pc:sldMk cId="1863206704" sldId="257"/>
            <ac:picMk id="9" creationId="{7C41232E-A80D-35F0-9AEF-962305F3F8C3}"/>
          </ac:picMkLst>
        </pc:picChg>
        <pc:picChg chg="add mod ord">
          <ac:chgData name="Samira Theiler" userId="3e29d4353b863e7e" providerId="LiveId" clId="{C25574D4-207D-4796-9074-F3A7609B8CDA}" dt="2024-06-16T18:46:22.329" v="45" actId="26606"/>
          <ac:picMkLst>
            <pc:docMk/>
            <pc:sldMk cId="1863206704" sldId="257"/>
            <ac:picMk id="11" creationId="{2F159959-0D32-1D10-3258-348C6B5C19F4}"/>
          </ac:picMkLst>
        </pc:picChg>
        <pc:cxnChg chg="add">
          <ac:chgData name="Samira Theiler" userId="3e29d4353b863e7e" providerId="LiveId" clId="{C25574D4-207D-4796-9074-F3A7609B8CDA}" dt="2024-06-16T18:46:22.329" v="45" actId="26606"/>
          <ac:cxnSpMkLst>
            <pc:docMk/>
            <pc:sldMk cId="1863206704" sldId="257"/>
            <ac:cxnSpMk id="32" creationId="{8C730EAB-A532-4295-A302-FB4B90DB9F5E}"/>
          </ac:cxnSpMkLst>
        </pc:cxnChg>
        <pc:cxnChg chg="add del">
          <ac:chgData name="Samira Theiler" userId="3e29d4353b863e7e" providerId="LiveId" clId="{C25574D4-207D-4796-9074-F3A7609B8CDA}" dt="2024-06-16T18:46:11.615" v="38" actId="26606"/>
          <ac:cxnSpMkLst>
            <pc:docMk/>
            <pc:sldMk cId="1863206704" sldId="257"/>
            <ac:cxnSpMk id="37" creationId="{8C730EAB-A532-4295-A302-FB4B90DB9F5E}"/>
          </ac:cxnSpMkLst>
        </pc:cxnChg>
      </pc:sldChg>
      <pc:sldChg chg="addSp delSp modSp mod ord setBg">
        <pc:chgData name="Samira Theiler" userId="3e29d4353b863e7e" providerId="LiveId" clId="{C25574D4-207D-4796-9074-F3A7609B8CDA}" dt="2024-06-16T18:57:55.387" v="99"/>
        <pc:sldMkLst>
          <pc:docMk/>
          <pc:sldMk cId="2454021357" sldId="258"/>
        </pc:sldMkLst>
        <pc:spChg chg="mod">
          <ac:chgData name="Samira Theiler" userId="3e29d4353b863e7e" providerId="LiveId" clId="{C25574D4-207D-4796-9074-F3A7609B8CDA}" dt="2024-06-16T18:47:57.174" v="55" actId="26606"/>
          <ac:spMkLst>
            <pc:docMk/>
            <pc:sldMk cId="2454021357" sldId="258"/>
            <ac:spMk id="2" creationId="{EB5B8915-D04A-DBEC-30C9-FE4312D4D420}"/>
          </ac:spMkLst>
        </pc:spChg>
        <pc:spChg chg="mod">
          <ac:chgData name="Samira Theiler" userId="3e29d4353b863e7e" providerId="LiveId" clId="{C25574D4-207D-4796-9074-F3A7609B8CDA}" dt="2024-06-16T18:47:57.174" v="55" actId="26606"/>
          <ac:spMkLst>
            <pc:docMk/>
            <pc:sldMk cId="2454021357" sldId="258"/>
            <ac:spMk id="3" creationId="{8F4F5555-FFD3-4E30-E007-AAC6F37F61B3}"/>
          </ac:spMkLst>
        </pc:spChg>
        <pc:spChg chg="add del">
          <ac:chgData name="Samira Theiler" userId="3e29d4353b863e7e" providerId="LiveId" clId="{C25574D4-207D-4796-9074-F3A7609B8CDA}" dt="2024-06-16T18:47:50.985" v="52" actId="26606"/>
          <ac:spMkLst>
            <pc:docMk/>
            <pc:sldMk cId="2454021357" sldId="258"/>
            <ac:spMk id="10" creationId="{6F4C891B-62D0-4250-AEB7-0F42BAD78D7D}"/>
          </ac:spMkLst>
        </pc:spChg>
        <pc:spChg chg="add del">
          <ac:chgData name="Samira Theiler" userId="3e29d4353b863e7e" providerId="LiveId" clId="{C25574D4-207D-4796-9074-F3A7609B8CDA}" dt="2024-06-16T18:47:49.423" v="50" actId="26606"/>
          <ac:spMkLst>
            <pc:docMk/>
            <pc:sldMk cId="2454021357" sldId="258"/>
            <ac:spMk id="12" creationId="{5D7F64A8-D625-4F61-A290-B499BB62ACFF}"/>
          </ac:spMkLst>
        </pc:spChg>
        <pc:spChg chg="add del">
          <ac:chgData name="Samira Theiler" userId="3e29d4353b863e7e" providerId="LiveId" clId="{C25574D4-207D-4796-9074-F3A7609B8CDA}" dt="2024-06-16T18:47:57.155" v="54" actId="26606"/>
          <ac:spMkLst>
            <pc:docMk/>
            <pc:sldMk cId="2454021357" sldId="258"/>
            <ac:spMk id="19" creationId="{EDDBB197-D710-4A4F-A9CA-FD2177498BE8}"/>
          </ac:spMkLst>
        </pc:spChg>
        <pc:spChg chg="add del">
          <ac:chgData name="Samira Theiler" userId="3e29d4353b863e7e" providerId="LiveId" clId="{C25574D4-207D-4796-9074-F3A7609B8CDA}" dt="2024-06-16T18:47:57.155" v="54" actId="26606"/>
          <ac:spMkLst>
            <pc:docMk/>
            <pc:sldMk cId="2454021357" sldId="258"/>
            <ac:spMk id="20" creationId="{975D1CFA-2CDB-4B64-BD9F-85744E8DA12F}"/>
          </ac:spMkLst>
        </pc:spChg>
        <pc:spChg chg="add">
          <ac:chgData name="Samira Theiler" userId="3e29d4353b863e7e" providerId="LiveId" clId="{C25574D4-207D-4796-9074-F3A7609B8CDA}" dt="2024-06-16T18:47:57.174" v="55" actId="26606"/>
          <ac:spMkLst>
            <pc:docMk/>
            <pc:sldMk cId="2454021357" sldId="258"/>
            <ac:spMk id="24" creationId="{5D7F64A8-D625-4F61-A290-B499BB62ACFF}"/>
          </ac:spMkLst>
        </pc:spChg>
        <pc:grpChg chg="add del">
          <ac:chgData name="Samira Theiler" userId="3e29d4353b863e7e" providerId="LiveId" clId="{C25574D4-207D-4796-9074-F3A7609B8CDA}" dt="2024-06-16T18:47:57.155" v="54" actId="26606"/>
          <ac:grpSpMkLst>
            <pc:docMk/>
            <pc:sldMk cId="2454021357" sldId="258"/>
            <ac:grpSpMk id="21" creationId="{25EE5136-01F1-466C-962D-BA9B4C6757AA}"/>
          </ac:grpSpMkLst>
        </pc:grpChg>
        <pc:picChg chg="add del">
          <ac:chgData name="Samira Theiler" userId="3e29d4353b863e7e" providerId="LiveId" clId="{C25574D4-207D-4796-9074-F3A7609B8CDA}" dt="2024-06-16T18:47:49.423" v="50" actId="26606"/>
          <ac:picMkLst>
            <pc:docMk/>
            <pc:sldMk cId="2454021357" sldId="258"/>
            <ac:picMk id="7" creationId="{7AF8AE84-3C7B-C750-B21D-4AB1935459B9}"/>
          </ac:picMkLst>
        </pc:picChg>
        <pc:picChg chg="add del">
          <ac:chgData name="Samira Theiler" userId="3e29d4353b863e7e" providerId="LiveId" clId="{C25574D4-207D-4796-9074-F3A7609B8CDA}" dt="2024-06-16T18:47:49.423" v="50" actId="26606"/>
          <ac:picMkLst>
            <pc:docMk/>
            <pc:sldMk cId="2454021357" sldId="258"/>
            <ac:picMk id="9" creationId="{FF9C71A4-EA63-40D9-8067-FFF7C66A2B49}"/>
          </ac:picMkLst>
        </pc:picChg>
        <pc:picChg chg="add del">
          <ac:chgData name="Samira Theiler" userId="3e29d4353b863e7e" providerId="LiveId" clId="{C25574D4-207D-4796-9074-F3A7609B8CDA}" dt="2024-06-16T18:47:50.985" v="52" actId="26606"/>
          <ac:picMkLst>
            <pc:docMk/>
            <pc:sldMk cId="2454021357" sldId="258"/>
            <ac:picMk id="14" creationId="{125F6AA6-0FF9-5B94-30F7-9F7302B898D7}"/>
          </ac:picMkLst>
        </pc:picChg>
        <pc:picChg chg="add del">
          <ac:chgData name="Samira Theiler" userId="3e29d4353b863e7e" providerId="LiveId" clId="{C25574D4-207D-4796-9074-F3A7609B8CDA}" dt="2024-06-16T18:47:57.155" v="54" actId="26606"/>
          <ac:picMkLst>
            <pc:docMk/>
            <pc:sldMk cId="2454021357" sldId="258"/>
            <ac:picMk id="22" creationId="{51EA286D-9519-48F0-E2F2-87F113C83EDF}"/>
          </ac:picMkLst>
        </pc:picChg>
        <pc:picChg chg="add">
          <ac:chgData name="Samira Theiler" userId="3e29d4353b863e7e" providerId="LiveId" clId="{C25574D4-207D-4796-9074-F3A7609B8CDA}" dt="2024-06-16T18:47:57.174" v="55" actId="26606"/>
          <ac:picMkLst>
            <pc:docMk/>
            <pc:sldMk cId="2454021357" sldId="258"/>
            <ac:picMk id="25" creationId="{7AF8AE84-3C7B-C750-B21D-4AB1935459B9}"/>
          </ac:picMkLst>
        </pc:picChg>
        <pc:picChg chg="add">
          <ac:chgData name="Samira Theiler" userId="3e29d4353b863e7e" providerId="LiveId" clId="{C25574D4-207D-4796-9074-F3A7609B8CDA}" dt="2024-06-16T18:47:57.174" v="55" actId="26606"/>
          <ac:picMkLst>
            <pc:docMk/>
            <pc:sldMk cId="2454021357" sldId="258"/>
            <ac:picMk id="26" creationId="{FF9C71A4-EA63-40D9-8067-FFF7C66A2B49}"/>
          </ac:picMkLst>
        </pc:picChg>
      </pc:sldChg>
      <pc:sldChg chg="addSp delSp modSp mod setBg">
        <pc:chgData name="Samira Theiler" userId="3e29d4353b863e7e" providerId="LiveId" clId="{C25574D4-207D-4796-9074-F3A7609B8CDA}" dt="2024-06-17T17:14:06.896" v="123" actId="26606"/>
        <pc:sldMkLst>
          <pc:docMk/>
          <pc:sldMk cId="362757265" sldId="259"/>
        </pc:sldMkLst>
        <pc:spChg chg="del mod">
          <ac:chgData name="Samira Theiler" userId="3e29d4353b863e7e" providerId="LiveId" clId="{C25574D4-207D-4796-9074-F3A7609B8CDA}" dt="2024-06-16T18:53:49" v="62" actId="478"/>
          <ac:spMkLst>
            <pc:docMk/>
            <pc:sldMk cId="362757265" sldId="259"/>
            <ac:spMk id="2" creationId="{264F7D22-E64D-41F9-B9D6-ACD39797A7F8}"/>
          </ac:spMkLst>
        </pc:spChg>
        <pc:spChg chg="del">
          <ac:chgData name="Samira Theiler" userId="3e29d4353b863e7e" providerId="LiveId" clId="{C25574D4-207D-4796-9074-F3A7609B8CDA}" dt="2024-06-16T18:50:46.320" v="56"/>
          <ac:spMkLst>
            <pc:docMk/>
            <pc:sldMk cId="362757265" sldId="259"/>
            <ac:spMk id="3" creationId="{A83B0352-8A1A-8D11-7DFE-AA5E3A9EDA67}"/>
          </ac:spMkLst>
        </pc:spChg>
        <pc:spChg chg="add del mod">
          <ac:chgData name="Samira Theiler" userId="3e29d4353b863e7e" providerId="LiveId" clId="{C25574D4-207D-4796-9074-F3A7609B8CDA}" dt="2024-06-16T18:54:00.628" v="65" actId="478"/>
          <ac:spMkLst>
            <pc:docMk/>
            <pc:sldMk cId="362757265" sldId="259"/>
            <ac:spMk id="5" creationId="{2ABD428A-9557-5F4D-532C-734353A57DE8}"/>
          </ac:spMkLst>
        </pc:spChg>
        <pc:spChg chg="add del">
          <ac:chgData name="Samira Theiler" userId="3e29d4353b863e7e" providerId="LiveId" clId="{C25574D4-207D-4796-9074-F3A7609B8CDA}" dt="2024-06-16T18:53:51.768" v="63" actId="478"/>
          <ac:spMkLst>
            <pc:docMk/>
            <pc:sldMk cId="362757265" sldId="259"/>
            <ac:spMk id="1034" creationId="{4156C86C-09C5-BF09-E392-6E3029B04A21}"/>
          </ac:spMkLst>
        </pc:spChg>
        <pc:spChg chg="add del">
          <ac:chgData name="Samira Theiler" userId="3e29d4353b863e7e" providerId="LiveId" clId="{C25574D4-207D-4796-9074-F3A7609B8CDA}" dt="2024-06-16T18:53:56.655" v="64" actId="26606"/>
          <ac:spMkLst>
            <pc:docMk/>
            <pc:sldMk cId="362757265" sldId="259"/>
            <ac:spMk id="1037" creationId="{C29C59CE-9D5A-4E64-9F64-161998AB2DCE}"/>
          </ac:spMkLst>
        </pc:spChg>
        <pc:spChg chg="add del">
          <ac:chgData name="Samira Theiler" userId="3e29d4353b863e7e" providerId="LiveId" clId="{C25574D4-207D-4796-9074-F3A7609B8CDA}" dt="2024-06-16T18:53:56.655" v="64" actId="26606"/>
          <ac:spMkLst>
            <pc:docMk/>
            <pc:sldMk cId="362757265" sldId="259"/>
            <ac:spMk id="1039" creationId="{2EA3E16E-E32B-4992-ADBC-EA9C33A6FE33}"/>
          </ac:spMkLst>
        </pc:spChg>
        <pc:spChg chg="add del">
          <ac:chgData name="Samira Theiler" userId="3e29d4353b863e7e" providerId="LiveId" clId="{C25574D4-207D-4796-9074-F3A7609B8CDA}" dt="2024-06-16T18:54:07.178" v="67" actId="26606"/>
          <ac:spMkLst>
            <pc:docMk/>
            <pc:sldMk cId="362757265" sldId="259"/>
            <ac:spMk id="1051" creationId="{6C2997EE-0889-44C3-AC0D-18F26AC9AAAB}"/>
          </ac:spMkLst>
        </pc:spChg>
        <pc:spChg chg="add del">
          <ac:chgData name="Samira Theiler" userId="3e29d4353b863e7e" providerId="LiveId" clId="{C25574D4-207D-4796-9074-F3A7609B8CDA}" dt="2024-06-16T18:55:20.466" v="78" actId="26606"/>
          <ac:spMkLst>
            <pc:docMk/>
            <pc:sldMk cId="362757265" sldId="259"/>
            <ac:spMk id="1053" creationId="{FABB624F-BF77-4AE1-B71D-2D681D4731B8}"/>
          </ac:spMkLst>
        </pc:spChg>
        <pc:spChg chg="add del">
          <ac:chgData name="Samira Theiler" userId="3e29d4353b863e7e" providerId="LiveId" clId="{C25574D4-207D-4796-9074-F3A7609B8CDA}" dt="2024-06-17T17:14:06.896" v="123" actId="26606"/>
          <ac:spMkLst>
            <pc:docMk/>
            <pc:sldMk cId="362757265" sldId="259"/>
            <ac:spMk id="1058" creationId="{A9F529C3-C941-49FD-8C67-82F134F64BDB}"/>
          </ac:spMkLst>
        </pc:spChg>
        <pc:spChg chg="add del">
          <ac:chgData name="Samira Theiler" userId="3e29d4353b863e7e" providerId="LiveId" clId="{C25574D4-207D-4796-9074-F3A7609B8CDA}" dt="2024-06-17T17:14:06.896" v="123" actId="26606"/>
          <ac:spMkLst>
            <pc:docMk/>
            <pc:sldMk cId="362757265" sldId="259"/>
            <ac:spMk id="1060" creationId="{20586029-32A0-47E5-9AEC-AE3ABA6B94D0}"/>
          </ac:spMkLst>
        </pc:spChg>
        <pc:spChg chg="add">
          <ac:chgData name="Samira Theiler" userId="3e29d4353b863e7e" providerId="LiveId" clId="{C25574D4-207D-4796-9074-F3A7609B8CDA}" dt="2024-06-17T17:14:06.896" v="123" actId="26606"/>
          <ac:spMkLst>
            <pc:docMk/>
            <pc:sldMk cId="362757265" sldId="259"/>
            <ac:spMk id="1067" creationId="{42A4FC2C-047E-45A5-965D-8E1E3BF09BC6}"/>
          </ac:spMkLst>
        </pc:spChg>
        <pc:grpChg chg="add del">
          <ac:chgData name="Samira Theiler" userId="3e29d4353b863e7e" providerId="LiveId" clId="{C25574D4-207D-4796-9074-F3A7609B8CDA}" dt="2024-06-16T18:54:07.178" v="68" actId="26606"/>
          <ac:grpSpMkLst>
            <pc:docMk/>
            <pc:sldMk cId="362757265" sldId="259"/>
            <ac:grpSpMk id="1044" creationId="{AA47CC56-1188-533D-88C5-F705AFAAAE96}"/>
          </ac:grpSpMkLst>
        </pc:grpChg>
        <pc:picChg chg="add mod ord">
          <ac:chgData name="Samira Theiler" userId="3e29d4353b863e7e" providerId="LiveId" clId="{C25574D4-207D-4796-9074-F3A7609B8CDA}" dt="2024-06-17T17:14:06.896" v="123" actId="26606"/>
          <ac:picMkLst>
            <pc:docMk/>
            <pc:sldMk cId="362757265" sldId="259"/>
            <ac:picMk id="1026" creationId="{693DA280-0570-110C-8800-A7C292A9490D}"/>
          </ac:picMkLst>
        </pc:picChg>
        <pc:picChg chg="add del mod ord">
          <ac:chgData name="Samira Theiler" userId="3e29d4353b863e7e" providerId="LiveId" clId="{C25574D4-207D-4796-9074-F3A7609B8CDA}" dt="2024-06-16T18:54:48.855" v="70" actId="478"/>
          <ac:picMkLst>
            <pc:docMk/>
            <pc:sldMk cId="362757265" sldId="259"/>
            <ac:picMk id="1028" creationId="{1DB50CD3-EEDD-A900-3B42-85BE326AC373}"/>
          </ac:picMkLst>
        </pc:picChg>
        <pc:picChg chg="add del mod ord">
          <ac:chgData name="Samira Theiler" userId="3e29d4353b863e7e" providerId="LiveId" clId="{C25574D4-207D-4796-9074-F3A7609B8CDA}" dt="2024-06-17T17:13:30.037" v="121" actId="478"/>
          <ac:picMkLst>
            <pc:docMk/>
            <pc:sldMk cId="362757265" sldId="259"/>
            <ac:picMk id="1030" creationId="{D907EBEF-56C2-B470-A5CC-E113E0FCC18C}"/>
          </ac:picMkLst>
        </pc:picChg>
        <pc:cxnChg chg="add del">
          <ac:chgData name="Samira Theiler" userId="3e29d4353b863e7e" providerId="LiveId" clId="{C25574D4-207D-4796-9074-F3A7609B8CDA}" dt="2024-06-17T17:14:06.896" v="123" actId="26606"/>
          <ac:cxnSpMkLst>
            <pc:docMk/>
            <pc:sldMk cId="362757265" sldId="259"/>
            <ac:cxnSpMk id="1062" creationId="{8C730EAB-A532-4295-A302-FB4B90DB9F5E}"/>
          </ac:cxnSpMkLst>
        </pc:cxnChg>
      </pc:sldChg>
      <pc:sldChg chg="addSp delSp modSp mod setBg">
        <pc:chgData name="Samira Theiler" userId="3e29d4353b863e7e" providerId="LiveId" clId="{C25574D4-207D-4796-9074-F3A7609B8CDA}" dt="2024-06-17T17:16:46.382" v="138" actId="108"/>
        <pc:sldMkLst>
          <pc:docMk/>
          <pc:sldMk cId="1091510983" sldId="260"/>
        </pc:sldMkLst>
        <pc:spChg chg="mod">
          <ac:chgData name="Samira Theiler" userId="3e29d4353b863e7e" providerId="LiveId" clId="{C25574D4-207D-4796-9074-F3A7609B8CDA}" dt="2024-06-17T17:16:46.382" v="138" actId="108"/>
          <ac:spMkLst>
            <pc:docMk/>
            <pc:sldMk cId="1091510983" sldId="260"/>
            <ac:spMk id="2" creationId="{D117D723-8302-D89D-55A8-2BB63633580D}"/>
          </ac:spMkLst>
        </pc:spChg>
        <pc:spChg chg="del">
          <ac:chgData name="Samira Theiler" userId="3e29d4353b863e7e" providerId="LiveId" clId="{C25574D4-207D-4796-9074-F3A7609B8CDA}" dt="2024-06-17T17:14:49.520" v="124"/>
          <ac:spMkLst>
            <pc:docMk/>
            <pc:sldMk cId="1091510983" sldId="260"/>
            <ac:spMk id="3" creationId="{84027150-042A-A14D-0B33-B9483C45FDA5}"/>
          </ac:spMkLst>
        </pc:spChg>
        <pc:spChg chg="add mod">
          <ac:chgData name="Samira Theiler" userId="3e29d4353b863e7e" providerId="LiveId" clId="{C25574D4-207D-4796-9074-F3A7609B8CDA}" dt="2024-06-17T17:15:33.176" v="130" actId="26606"/>
          <ac:spMkLst>
            <pc:docMk/>
            <pc:sldMk cId="1091510983" sldId="260"/>
            <ac:spMk id="5" creationId="{B71069F0-6699-DA82-DB05-D398456FC828}"/>
          </ac:spMkLst>
        </pc:spChg>
        <pc:spChg chg="add mod">
          <ac:chgData name="Samira Theiler" userId="3e29d4353b863e7e" providerId="LiveId" clId="{C25574D4-207D-4796-9074-F3A7609B8CDA}" dt="2024-06-17T17:16:10.111" v="137" actId="26606"/>
          <ac:spMkLst>
            <pc:docMk/>
            <pc:sldMk cId="1091510983" sldId="260"/>
            <ac:spMk id="6" creationId="{26B020E4-68BA-493E-2F26-A8B62E19F2D9}"/>
          </ac:spMkLst>
        </pc:spChg>
        <pc:spChg chg="add del">
          <ac:chgData name="Samira Theiler" userId="3e29d4353b863e7e" providerId="LiveId" clId="{C25574D4-207D-4796-9074-F3A7609B8CDA}" dt="2024-06-17T17:15:35.688" v="131" actId="26606"/>
          <ac:spMkLst>
            <pc:docMk/>
            <pc:sldMk cId="1091510983" sldId="260"/>
            <ac:spMk id="9" creationId="{D4771268-CB57-404A-9271-370EB28F6090}"/>
          </ac:spMkLst>
        </pc:spChg>
        <pc:spChg chg="add del">
          <ac:chgData name="Samira Theiler" userId="3e29d4353b863e7e" providerId="LiveId" clId="{C25574D4-207D-4796-9074-F3A7609B8CDA}" dt="2024-06-17T17:16:03.828" v="134" actId="26606"/>
          <ac:spMkLst>
            <pc:docMk/>
            <pc:sldMk cId="1091510983" sldId="260"/>
            <ac:spMk id="11" creationId="{8D1AA55E-40D5-461B-A5A8-4AE8AAB71B08}"/>
          </ac:spMkLst>
        </pc:spChg>
        <pc:spChg chg="add del">
          <ac:chgData name="Samira Theiler" userId="3e29d4353b863e7e" providerId="LiveId" clId="{C25574D4-207D-4796-9074-F3A7609B8CDA}" dt="2024-06-17T17:15:15.246" v="128" actId="26606"/>
          <ac:spMkLst>
            <pc:docMk/>
            <pc:sldMk cId="1091510983" sldId="260"/>
            <ac:spMk id="14" creationId="{2B97F24A-32CE-4C1C-A50D-3016B394DCFB}"/>
          </ac:spMkLst>
        </pc:spChg>
        <pc:spChg chg="add del">
          <ac:chgData name="Samira Theiler" userId="3e29d4353b863e7e" providerId="LiveId" clId="{C25574D4-207D-4796-9074-F3A7609B8CDA}" dt="2024-06-17T17:16:03.828" v="134" actId="26606"/>
          <ac:spMkLst>
            <pc:docMk/>
            <pc:sldMk cId="1091510983" sldId="260"/>
            <ac:spMk id="15" creationId="{6CB927A4-E432-4310-9CD5-E89FF5063179}"/>
          </ac:spMkLst>
        </pc:spChg>
        <pc:spChg chg="add del">
          <ac:chgData name="Samira Theiler" userId="3e29d4353b863e7e" providerId="LiveId" clId="{C25574D4-207D-4796-9074-F3A7609B8CDA}" dt="2024-06-17T17:15:15.246" v="128" actId="26606"/>
          <ac:spMkLst>
            <pc:docMk/>
            <pc:sldMk cId="1091510983" sldId="260"/>
            <ac:spMk id="16" creationId="{6357EC4F-235E-4222-A36F-C7878ACE37F2}"/>
          </ac:spMkLst>
        </pc:spChg>
        <pc:spChg chg="add del">
          <ac:chgData name="Samira Theiler" userId="3e29d4353b863e7e" providerId="LiveId" clId="{C25574D4-207D-4796-9074-F3A7609B8CDA}" dt="2024-06-17T17:16:03.828" v="134" actId="26606"/>
          <ac:spMkLst>
            <pc:docMk/>
            <pc:sldMk cId="1091510983" sldId="260"/>
            <ac:spMk id="17" creationId="{E3020543-B24B-4EC4-8FFC-8DD88EEA91A8}"/>
          </ac:spMkLst>
        </pc:spChg>
        <pc:spChg chg="add del">
          <ac:chgData name="Samira Theiler" userId="3e29d4353b863e7e" providerId="LiveId" clId="{C25574D4-207D-4796-9074-F3A7609B8CDA}" dt="2024-06-17T17:15:33.176" v="130" actId="26606"/>
          <ac:spMkLst>
            <pc:docMk/>
            <pc:sldMk cId="1091510983" sldId="260"/>
            <ac:spMk id="18" creationId="{AC8F6C8C-AB5A-4548-942D-E3FD40ACBC49}"/>
          </ac:spMkLst>
        </pc:spChg>
        <pc:spChg chg="add del">
          <ac:chgData name="Samira Theiler" userId="3e29d4353b863e7e" providerId="LiveId" clId="{C25574D4-207D-4796-9074-F3A7609B8CDA}" dt="2024-06-17T17:15:33.176" v="130" actId="26606"/>
          <ac:spMkLst>
            <pc:docMk/>
            <pc:sldMk cId="1091510983" sldId="260"/>
            <ac:spMk id="19" creationId="{979E27D9-03C7-44E2-9FF8-15D0C8506AF7}"/>
          </ac:spMkLst>
        </pc:spChg>
        <pc:spChg chg="add del">
          <ac:chgData name="Samira Theiler" userId="3e29d4353b863e7e" providerId="LiveId" clId="{C25574D4-207D-4796-9074-F3A7609B8CDA}" dt="2024-06-17T17:15:33.176" v="130" actId="26606"/>
          <ac:spMkLst>
            <pc:docMk/>
            <pc:sldMk cId="1091510983" sldId="260"/>
            <ac:spMk id="20" creationId="{EEBF1590-3B36-48EE-A89D-3B6F3CB256AB}"/>
          </ac:spMkLst>
        </pc:spChg>
        <pc:spChg chg="add del">
          <ac:chgData name="Samira Theiler" userId="3e29d4353b863e7e" providerId="LiveId" clId="{C25574D4-207D-4796-9074-F3A7609B8CDA}" dt="2024-06-17T17:16:10.096" v="136" actId="26606"/>
          <ac:spMkLst>
            <pc:docMk/>
            <pc:sldMk cId="1091510983" sldId="260"/>
            <ac:spMk id="21" creationId="{0E3596DD-156A-473E-9BB3-C6A29F7574E9}"/>
          </ac:spMkLst>
        </pc:spChg>
        <pc:spChg chg="add del">
          <ac:chgData name="Samira Theiler" userId="3e29d4353b863e7e" providerId="LiveId" clId="{C25574D4-207D-4796-9074-F3A7609B8CDA}" dt="2024-06-17T17:16:10.096" v="136" actId="26606"/>
          <ac:spMkLst>
            <pc:docMk/>
            <pc:sldMk cId="1091510983" sldId="260"/>
            <ac:spMk id="22" creationId="{2C46C4D6-C474-4E92-B52E-944C1118F7B6}"/>
          </ac:spMkLst>
        </pc:spChg>
        <pc:spChg chg="add">
          <ac:chgData name="Samira Theiler" userId="3e29d4353b863e7e" providerId="LiveId" clId="{C25574D4-207D-4796-9074-F3A7609B8CDA}" dt="2024-06-17T17:16:10.111" v="137" actId="26606"/>
          <ac:spMkLst>
            <pc:docMk/>
            <pc:sldMk cId="1091510983" sldId="260"/>
            <ac:spMk id="24" creationId="{90D01200-0224-43C5-AB38-FB4D16B73FB7}"/>
          </ac:spMkLst>
        </pc:spChg>
        <pc:spChg chg="add">
          <ac:chgData name="Samira Theiler" userId="3e29d4353b863e7e" providerId="LiveId" clId="{C25574D4-207D-4796-9074-F3A7609B8CDA}" dt="2024-06-17T17:16:10.111" v="137" actId="26606"/>
          <ac:spMkLst>
            <pc:docMk/>
            <pc:sldMk cId="1091510983" sldId="260"/>
            <ac:spMk id="25" creationId="{728A44A4-A002-4A88-9FC9-1D0566C97A47}"/>
          </ac:spMkLst>
        </pc:spChg>
        <pc:spChg chg="add">
          <ac:chgData name="Samira Theiler" userId="3e29d4353b863e7e" providerId="LiveId" clId="{C25574D4-207D-4796-9074-F3A7609B8CDA}" dt="2024-06-17T17:16:10.111" v="137" actId="26606"/>
          <ac:spMkLst>
            <pc:docMk/>
            <pc:sldMk cId="1091510983" sldId="260"/>
            <ac:spMk id="26" creationId="{3E7D5C7B-DD16-401B-85CE-4AAA2A4F5136}"/>
          </ac:spMkLst>
        </pc:spChg>
        <pc:picChg chg="add mod ord">
          <ac:chgData name="Samira Theiler" userId="3e29d4353b863e7e" providerId="LiveId" clId="{C25574D4-207D-4796-9074-F3A7609B8CDA}" dt="2024-06-17T17:16:10.111" v="137" actId="26606"/>
          <ac:picMkLst>
            <pc:docMk/>
            <pc:sldMk cId="1091510983" sldId="260"/>
            <ac:picMk id="4" creationId="{A1C18A49-3023-1995-5E99-6916F44D5A85}"/>
          </ac:picMkLst>
        </pc:picChg>
        <pc:cxnChg chg="add del">
          <ac:chgData name="Samira Theiler" userId="3e29d4353b863e7e" providerId="LiveId" clId="{C25574D4-207D-4796-9074-F3A7609B8CDA}" dt="2024-06-17T17:16:03.828" v="134" actId="26606"/>
          <ac:cxnSpMkLst>
            <pc:docMk/>
            <pc:sldMk cId="1091510983" sldId="260"/>
            <ac:cxnSpMk id="13" creationId="{7EB498BD-8089-4626-91EA-4978EBEF535E}"/>
          </ac:cxnSpMkLst>
        </pc:cxnChg>
      </pc:sldChg>
      <pc:sldChg chg="addSp delSp modSp mod setBg">
        <pc:chgData name="Samira Theiler" userId="3e29d4353b863e7e" providerId="LiveId" clId="{C25574D4-207D-4796-9074-F3A7609B8CDA}" dt="2024-06-17T18:14:52.152" v="165" actId="1076"/>
        <pc:sldMkLst>
          <pc:docMk/>
          <pc:sldMk cId="3587947525" sldId="261"/>
        </pc:sldMkLst>
        <pc:spChg chg="mod ord">
          <ac:chgData name="Samira Theiler" userId="3e29d4353b863e7e" providerId="LiveId" clId="{C25574D4-207D-4796-9074-F3A7609B8CDA}" dt="2024-06-17T18:13:06.794" v="153" actId="26606"/>
          <ac:spMkLst>
            <pc:docMk/>
            <pc:sldMk cId="3587947525" sldId="261"/>
            <ac:spMk id="2" creationId="{1E5B45E0-517B-14BD-8878-3497D85F2243}"/>
          </ac:spMkLst>
        </pc:spChg>
        <pc:spChg chg="del">
          <ac:chgData name="Samira Theiler" userId="3e29d4353b863e7e" providerId="LiveId" clId="{C25574D4-207D-4796-9074-F3A7609B8CDA}" dt="2024-06-17T18:09:44.689" v="139"/>
          <ac:spMkLst>
            <pc:docMk/>
            <pc:sldMk cId="3587947525" sldId="261"/>
            <ac:spMk id="3" creationId="{7BEE69F6-12E6-31F3-C0C1-1E92CAD9F98C}"/>
          </ac:spMkLst>
        </pc:spChg>
        <pc:spChg chg="add mod ord">
          <ac:chgData name="Samira Theiler" userId="3e29d4353b863e7e" providerId="LiveId" clId="{C25574D4-207D-4796-9074-F3A7609B8CDA}" dt="2024-06-17T18:14:20.118" v="160" actId="1076"/>
          <ac:spMkLst>
            <pc:docMk/>
            <pc:sldMk cId="3587947525" sldId="261"/>
            <ac:spMk id="5" creationId="{5A5E20C8-5D1A-A763-2C17-1BB1625BC35F}"/>
          </ac:spMkLst>
        </pc:spChg>
        <pc:spChg chg="add del">
          <ac:chgData name="Samira Theiler" userId="3e29d4353b863e7e" providerId="LiveId" clId="{C25574D4-207D-4796-9074-F3A7609B8CDA}" dt="2024-06-17T18:11:26.261" v="143" actId="26606"/>
          <ac:spMkLst>
            <pc:docMk/>
            <pc:sldMk cId="3587947525" sldId="261"/>
            <ac:spMk id="11" creationId="{63F5877B-98C7-49DD-83AB-0F6F57CB6543}"/>
          </ac:spMkLst>
        </pc:spChg>
        <pc:spChg chg="add del">
          <ac:chgData name="Samira Theiler" userId="3e29d4353b863e7e" providerId="LiveId" clId="{C25574D4-207D-4796-9074-F3A7609B8CDA}" dt="2024-06-17T18:11:26.261" v="143" actId="26606"/>
          <ac:spMkLst>
            <pc:docMk/>
            <pc:sldMk cId="3587947525" sldId="261"/>
            <ac:spMk id="13" creationId="{4EA91930-66BC-4C41-B4F5-C31EB216F64B}"/>
          </ac:spMkLst>
        </pc:spChg>
        <pc:spChg chg="add del">
          <ac:chgData name="Samira Theiler" userId="3e29d4353b863e7e" providerId="LiveId" clId="{C25574D4-207D-4796-9074-F3A7609B8CDA}" dt="2024-06-17T18:11:26.261" v="143" actId="26606"/>
          <ac:spMkLst>
            <pc:docMk/>
            <pc:sldMk cId="3587947525" sldId="261"/>
            <ac:spMk id="15" creationId="{6313CF8F-B436-401E-9575-DE0F8E8B5B17}"/>
          </ac:spMkLst>
        </pc:spChg>
        <pc:spChg chg="add del">
          <ac:chgData name="Samira Theiler" userId="3e29d4353b863e7e" providerId="LiveId" clId="{C25574D4-207D-4796-9074-F3A7609B8CDA}" dt="2024-06-17T18:11:26.261" v="143" actId="26606"/>
          <ac:spMkLst>
            <pc:docMk/>
            <pc:sldMk cId="3587947525" sldId="261"/>
            <ac:spMk id="17" creationId="{2A38CFE9-C30A-4551-ACCB-D5808FBC39CD}"/>
          </ac:spMkLst>
        </pc:spChg>
        <pc:spChg chg="add del">
          <ac:chgData name="Samira Theiler" userId="3e29d4353b863e7e" providerId="LiveId" clId="{C25574D4-207D-4796-9074-F3A7609B8CDA}" dt="2024-06-17T18:11:26.261" v="143" actId="26606"/>
          <ac:spMkLst>
            <pc:docMk/>
            <pc:sldMk cId="3587947525" sldId="261"/>
            <ac:spMk id="19" creationId="{67EF550F-47CE-4FB2-9DAC-12AD835C833D}"/>
          </ac:spMkLst>
        </pc:spChg>
        <pc:spChg chg="add">
          <ac:chgData name="Samira Theiler" userId="3e29d4353b863e7e" providerId="LiveId" clId="{C25574D4-207D-4796-9074-F3A7609B8CDA}" dt="2024-06-17T18:13:06.794" v="153" actId="26606"/>
          <ac:spMkLst>
            <pc:docMk/>
            <pc:sldMk cId="3587947525" sldId="261"/>
            <ac:spMk id="38" creationId="{6FDAFEA5-E56B-9FE7-56A7-E494BF41CCB8}"/>
          </ac:spMkLst>
        </pc:spChg>
        <pc:grpChg chg="add del">
          <ac:chgData name="Samira Theiler" userId="3e29d4353b863e7e" providerId="LiveId" clId="{C25574D4-207D-4796-9074-F3A7609B8CDA}" dt="2024-06-17T18:11:40.721" v="145" actId="26606"/>
          <ac:grpSpMkLst>
            <pc:docMk/>
            <pc:sldMk cId="3587947525" sldId="261"/>
            <ac:grpSpMk id="21" creationId="{12B241C5-7E45-AD52-638D-31E8FD2BC181}"/>
          </ac:grpSpMkLst>
        </pc:grpChg>
        <pc:grpChg chg="add del">
          <ac:chgData name="Samira Theiler" userId="3e29d4353b863e7e" providerId="LiveId" clId="{C25574D4-207D-4796-9074-F3A7609B8CDA}" dt="2024-06-17T18:12:54.506" v="151" actId="26606"/>
          <ac:grpSpMkLst>
            <pc:docMk/>
            <pc:sldMk cId="3587947525" sldId="261"/>
            <ac:grpSpMk id="24" creationId="{AD0C1AE9-D8C2-E885-B89B-037A69B0E947}"/>
          </ac:grpSpMkLst>
        </pc:grpChg>
        <pc:grpChg chg="add del">
          <ac:chgData name="Samira Theiler" userId="3e29d4353b863e7e" providerId="LiveId" clId="{C25574D4-207D-4796-9074-F3A7609B8CDA}" dt="2024-06-17T18:13:06.794" v="153" actId="26606"/>
          <ac:grpSpMkLst>
            <pc:docMk/>
            <pc:sldMk cId="3587947525" sldId="261"/>
            <ac:grpSpMk id="31" creationId="{AD0C1AE9-D8C2-E885-B89B-037A69B0E947}"/>
          </ac:grpSpMkLst>
        </pc:grpChg>
        <pc:picChg chg="add mod ord">
          <ac:chgData name="Samira Theiler" userId="3e29d4353b863e7e" providerId="LiveId" clId="{C25574D4-207D-4796-9074-F3A7609B8CDA}" dt="2024-06-17T18:14:28.681" v="162" actId="1076"/>
          <ac:picMkLst>
            <pc:docMk/>
            <pc:sldMk cId="3587947525" sldId="261"/>
            <ac:picMk id="4" creationId="{CCB68CB3-02AA-79F8-D181-4CFC99B8CB13}"/>
          </ac:picMkLst>
        </pc:picChg>
        <pc:picChg chg="add mod ord">
          <ac:chgData name="Samira Theiler" userId="3e29d4353b863e7e" providerId="LiveId" clId="{C25574D4-207D-4796-9074-F3A7609B8CDA}" dt="2024-06-17T18:14:52.152" v="165" actId="1076"/>
          <ac:picMkLst>
            <pc:docMk/>
            <pc:sldMk cId="3587947525" sldId="261"/>
            <ac:picMk id="6" creationId="{1CE92516-CD03-D2CB-94A0-EA3E072901B1}"/>
          </ac:picMkLst>
        </pc:picChg>
      </pc:sldChg>
      <pc:sldChg chg="addSp delSp modSp mod setBg">
        <pc:chgData name="Samira Theiler" userId="3e29d4353b863e7e" providerId="LiveId" clId="{C25574D4-207D-4796-9074-F3A7609B8CDA}" dt="2024-06-17T18:22:57.458" v="396" actId="1076"/>
        <pc:sldMkLst>
          <pc:docMk/>
          <pc:sldMk cId="4089337844" sldId="262"/>
        </pc:sldMkLst>
        <pc:spChg chg="mod">
          <ac:chgData name="Samira Theiler" userId="3e29d4353b863e7e" providerId="LiveId" clId="{C25574D4-207D-4796-9074-F3A7609B8CDA}" dt="2024-06-17T18:16:33.227" v="217" actId="26606"/>
          <ac:spMkLst>
            <pc:docMk/>
            <pc:sldMk cId="4089337844" sldId="262"/>
            <ac:spMk id="2" creationId="{3D3F30C7-1920-5E67-DD17-E0DFE8158C17}"/>
          </ac:spMkLst>
        </pc:spChg>
        <pc:spChg chg="del">
          <ac:chgData name="Samira Theiler" userId="3e29d4353b863e7e" providerId="LiveId" clId="{C25574D4-207D-4796-9074-F3A7609B8CDA}" dt="2024-06-17T18:15:19.249" v="166"/>
          <ac:spMkLst>
            <pc:docMk/>
            <pc:sldMk cId="4089337844" sldId="262"/>
            <ac:spMk id="3" creationId="{D729789C-C129-595C-84E7-D26C27057839}"/>
          </ac:spMkLst>
        </pc:spChg>
        <pc:spChg chg="add mod">
          <ac:chgData name="Samira Theiler" userId="3e29d4353b863e7e" providerId="LiveId" clId="{C25574D4-207D-4796-9074-F3A7609B8CDA}" dt="2024-06-17T18:22:57.458" v="396" actId="1076"/>
          <ac:spMkLst>
            <pc:docMk/>
            <pc:sldMk cId="4089337844" sldId="262"/>
            <ac:spMk id="4" creationId="{EC4CA230-BC00-7325-7F02-E787EFE11E31}"/>
          </ac:spMkLst>
        </pc:spChg>
        <pc:spChg chg="add">
          <ac:chgData name="Samira Theiler" userId="3e29d4353b863e7e" providerId="LiveId" clId="{C25574D4-207D-4796-9074-F3A7609B8CDA}" dt="2024-06-17T18:16:33.227" v="217" actId="26606"/>
          <ac:spMkLst>
            <pc:docMk/>
            <pc:sldMk cId="4089337844" sldId="262"/>
            <ac:spMk id="9" creationId="{00A0D747-F38B-4A99-9985-62CE8C24765F}"/>
          </ac:spMkLst>
        </pc:spChg>
        <pc:spChg chg="add">
          <ac:chgData name="Samira Theiler" userId="3e29d4353b863e7e" providerId="LiveId" clId="{C25574D4-207D-4796-9074-F3A7609B8CDA}" dt="2024-06-17T18:16:33.227" v="217" actId="26606"/>
          <ac:spMkLst>
            <pc:docMk/>
            <pc:sldMk cId="4089337844" sldId="262"/>
            <ac:spMk id="11" creationId="{3D1BF32B-6CA3-4695-8A0C-1AC789B58D94}"/>
          </ac:spMkLst>
        </pc:spChg>
      </pc:sldChg>
      <pc:sldChg chg="addSp delSp modSp mod">
        <pc:chgData name="Samira Theiler" userId="3e29d4353b863e7e" providerId="LiveId" clId="{C25574D4-207D-4796-9074-F3A7609B8CDA}" dt="2024-06-17T18:27:30.551" v="597" actId="108"/>
        <pc:sldMkLst>
          <pc:docMk/>
          <pc:sldMk cId="2874879949" sldId="263"/>
        </pc:sldMkLst>
        <pc:spChg chg="mod">
          <ac:chgData name="Samira Theiler" userId="3e29d4353b863e7e" providerId="LiveId" clId="{C25574D4-207D-4796-9074-F3A7609B8CDA}" dt="2024-06-17T18:27:01.947" v="594" actId="20577"/>
          <ac:spMkLst>
            <pc:docMk/>
            <pc:sldMk cId="2874879949" sldId="263"/>
            <ac:spMk id="2" creationId="{DF8F4B53-B0BF-D25F-C433-301FC3C27056}"/>
          </ac:spMkLst>
        </pc:spChg>
        <pc:spChg chg="del">
          <ac:chgData name="Samira Theiler" userId="3e29d4353b863e7e" providerId="LiveId" clId="{C25574D4-207D-4796-9074-F3A7609B8CDA}" dt="2024-06-17T18:25:23.302" v="482"/>
          <ac:spMkLst>
            <pc:docMk/>
            <pc:sldMk cId="2874879949" sldId="263"/>
            <ac:spMk id="3" creationId="{53BCA841-E814-76AE-E14B-E4CFDBB33B79}"/>
          </ac:spMkLst>
        </pc:spChg>
        <pc:spChg chg="add mod">
          <ac:chgData name="Samira Theiler" userId="3e29d4353b863e7e" providerId="LiveId" clId="{C25574D4-207D-4796-9074-F3A7609B8CDA}" dt="2024-06-17T18:27:30.551" v="597" actId="108"/>
          <ac:spMkLst>
            <pc:docMk/>
            <pc:sldMk cId="2874879949" sldId="263"/>
            <ac:spMk id="4" creationId="{BC252154-3AF5-F77A-3CE5-882E42FA6458}"/>
          </ac:spMkLst>
        </pc:spChg>
      </pc:sldChg>
      <pc:sldChg chg="modAnim">
        <pc:chgData name="Samira Theiler" userId="3e29d4353b863e7e" providerId="LiveId" clId="{C25574D4-207D-4796-9074-F3A7609B8CDA}" dt="2024-06-20T20:36:32.986" v="681"/>
        <pc:sldMkLst>
          <pc:docMk/>
          <pc:sldMk cId="3448854409" sldId="264"/>
        </pc:sldMkLst>
      </pc:sldChg>
      <pc:sldChg chg="addSp delSp modSp mod setBg">
        <pc:chgData name="Samira Theiler" userId="3e29d4353b863e7e" providerId="LiveId" clId="{C25574D4-207D-4796-9074-F3A7609B8CDA}" dt="2024-06-17T18:24:19.400" v="436" actId="26606"/>
        <pc:sldMkLst>
          <pc:docMk/>
          <pc:sldMk cId="3519708922" sldId="267"/>
        </pc:sldMkLst>
        <pc:spChg chg="mod">
          <ac:chgData name="Samira Theiler" userId="3e29d4353b863e7e" providerId="LiveId" clId="{C25574D4-207D-4796-9074-F3A7609B8CDA}" dt="2024-06-17T18:24:19.400" v="436" actId="26606"/>
          <ac:spMkLst>
            <pc:docMk/>
            <pc:sldMk cId="3519708922" sldId="267"/>
            <ac:spMk id="2" creationId="{AD750E6A-781D-AA8B-4DC6-F45B9430E78D}"/>
          </ac:spMkLst>
        </pc:spChg>
        <pc:spChg chg="del">
          <ac:chgData name="Samira Theiler" userId="3e29d4353b863e7e" providerId="LiveId" clId="{C25574D4-207D-4796-9074-F3A7609B8CDA}" dt="2024-06-17T18:23:37.812" v="397"/>
          <ac:spMkLst>
            <pc:docMk/>
            <pc:sldMk cId="3519708922" sldId="267"/>
            <ac:spMk id="3" creationId="{9F332C6D-5903-B04D-35A4-DED29D0947FE}"/>
          </ac:spMkLst>
        </pc:spChg>
        <pc:spChg chg="add mod">
          <ac:chgData name="Samira Theiler" userId="3e29d4353b863e7e" providerId="LiveId" clId="{C25574D4-207D-4796-9074-F3A7609B8CDA}" dt="2024-06-17T18:24:19.400" v="436" actId="26606"/>
          <ac:spMkLst>
            <pc:docMk/>
            <pc:sldMk cId="3519708922" sldId="267"/>
            <ac:spMk id="4" creationId="{6A9A5723-F690-F2BF-88FD-EC76E4BD8D33}"/>
          </ac:spMkLst>
        </pc:spChg>
        <pc:spChg chg="add del">
          <ac:chgData name="Samira Theiler" userId="3e29d4353b863e7e" providerId="LiveId" clId="{C25574D4-207D-4796-9074-F3A7609B8CDA}" dt="2024-06-17T18:24:18.159" v="433" actId="26606"/>
          <ac:spMkLst>
            <pc:docMk/>
            <pc:sldMk cId="3519708922" sldId="267"/>
            <ac:spMk id="11" creationId="{13EFA6C3-82DC-4131-9929-2523E6FD0B81}"/>
          </ac:spMkLst>
        </pc:spChg>
        <pc:spChg chg="add del">
          <ac:chgData name="Samira Theiler" userId="3e29d4353b863e7e" providerId="LiveId" clId="{C25574D4-207D-4796-9074-F3A7609B8CDA}" dt="2024-06-17T18:24:18.159" v="433" actId="26606"/>
          <ac:spMkLst>
            <pc:docMk/>
            <pc:sldMk cId="3519708922" sldId="267"/>
            <ac:spMk id="13" creationId="{AEC9469E-14CA-4358-BABC-CBF836A6142D}"/>
          </ac:spMkLst>
        </pc:spChg>
        <pc:spChg chg="add del">
          <ac:chgData name="Samira Theiler" userId="3e29d4353b863e7e" providerId="LiveId" clId="{C25574D4-207D-4796-9074-F3A7609B8CDA}" dt="2024-06-17T18:24:18.159" v="433" actId="26606"/>
          <ac:spMkLst>
            <pc:docMk/>
            <pc:sldMk cId="3519708922" sldId="267"/>
            <ac:spMk id="15" creationId="{048EB4C9-ACAF-4CCA-BA6E-9314431923B2}"/>
          </ac:spMkLst>
        </pc:spChg>
        <pc:spChg chg="add del">
          <ac:chgData name="Samira Theiler" userId="3e29d4353b863e7e" providerId="LiveId" clId="{C25574D4-207D-4796-9074-F3A7609B8CDA}" dt="2024-06-17T18:24:19.369" v="435" actId="26606"/>
          <ac:spMkLst>
            <pc:docMk/>
            <pc:sldMk cId="3519708922" sldId="267"/>
            <ac:spMk id="17" creationId="{F821940F-7A1D-4ACC-85B4-A932898ABB37}"/>
          </ac:spMkLst>
        </pc:spChg>
        <pc:spChg chg="add del">
          <ac:chgData name="Samira Theiler" userId="3e29d4353b863e7e" providerId="LiveId" clId="{C25574D4-207D-4796-9074-F3A7609B8CDA}" dt="2024-06-17T18:24:19.369" v="435" actId="26606"/>
          <ac:spMkLst>
            <pc:docMk/>
            <pc:sldMk cId="3519708922" sldId="267"/>
            <ac:spMk id="18" creationId="{16674508-81D3-48CF-96BF-7FC60EAA572A}"/>
          </ac:spMkLst>
        </pc:spChg>
        <pc:spChg chg="add">
          <ac:chgData name="Samira Theiler" userId="3e29d4353b863e7e" providerId="LiveId" clId="{C25574D4-207D-4796-9074-F3A7609B8CDA}" dt="2024-06-17T18:24:19.400" v="436" actId="26606"/>
          <ac:spMkLst>
            <pc:docMk/>
            <pc:sldMk cId="3519708922" sldId="267"/>
            <ac:spMk id="21" creationId="{13EFA6C3-82DC-4131-9929-2523E6FD0B81}"/>
          </ac:spMkLst>
        </pc:spChg>
        <pc:spChg chg="add">
          <ac:chgData name="Samira Theiler" userId="3e29d4353b863e7e" providerId="LiveId" clId="{C25574D4-207D-4796-9074-F3A7609B8CDA}" dt="2024-06-17T18:24:19.400" v="436" actId="26606"/>
          <ac:spMkLst>
            <pc:docMk/>
            <pc:sldMk cId="3519708922" sldId="267"/>
            <ac:spMk id="22" creationId="{AEC9469E-14CA-4358-BABC-CBF836A6142D}"/>
          </ac:spMkLst>
        </pc:spChg>
        <pc:spChg chg="add">
          <ac:chgData name="Samira Theiler" userId="3e29d4353b863e7e" providerId="LiveId" clId="{C25574D4-207D-4796-9074-F3A7609B8CDA}" dt="2024-06-17T18:24:19.400" v="436" actId="26606"/>
          <ac:spMkLst>
            <pc:docMk/>
            <pc:sldMk cId="3519708922" sldId="267"/>
            <ac:spMk id="23" creationId="{048EB4C9-ACAF-4CCA-BA6E-9314431923B2}"/>
          </ac:spMkLst>
        </pc:spChg>
        <pc:picChg chg="add del">
          <ac:chgData name="Samira Theiler" userId="3e29d4353b863e7e" providerId="LiveId" clId="{C25574D4-207D-4796-9074-F3A7609B8CDA}" dt="2024-06-17T18:24:18.159" v="433" actId="26606"/>
          <ac:picMkLst>
            <pc:docMk/>
            <pc:sldMk cId="3519708922" sldId="267"/>
            <ac:picMk id="8" creationId="{0DDFF418-CE73-B253-09F3-6BE61781BEB1}"/>
          </ac:picMkLst>
        </pc:picChg>
        <pc:picChg chg="add del">
          <ac:chgData name="Samira Theiler" userId="3e29d4353b863e7e" providerId="LiveId" clId="{C25574D4-207D-4796-9074-F3A7609B8CDA}" dt="2024-06-17T18:24:19.369" v="435" actId="26606"/>
          <ac:picMkLst>
            <pc:docMk/>
            <pc:sldMk cId="3519708922" sldId="267"/>
            <ac:picMk id="19" creationId="{ABCBF2D0-75DA-4340-F108-7A907205D38E}"/>
          </ac:picMkLst>
        </pc:picChg>
        <pc:picChg chg="add">
          <ac:chgData name="Samira Theiler" userId="3e29d4353b863e7e" providerId="LiveId" clId="{C25574D4-207D-4796-9074-F3A7609B8CDA}" dt="2024-06-17T18:24:19.400" v="436" actId="26606"/>
          <ac:picMkLst>
            <pc:docMk/>
            <pc:sldMk cId="3519708922" sldId="267"/>
            <ac:picMk id="24" creationId="{0DDFF418-CE73-B253-09F3-6BE61781BEB1}"/>
          </ac:picMkLst>
        </pc:picChg>
      </pc:sldChg>
      <pc:sldChg chg="addSp delSp modSp mod setBg">
        <pc:chgData name="Samira Theiler" userId="3e29d4353b863e7e" providerId="LiveId" clId="{C25574D4-207D-4796-9074-F3A7609B8CDA}" dt="2024-06-17T18:29:15.584" v="680" actId="26606"/>
        <pc:sldMkLst>
          <pc:docMk/>
          <pc:sldMk cId="1560501693" sldId="268"/>
        </pc:sldMkLst>
        <pc:spChg chg="mod">
          <ac:chgData name="Samira Theiler" userId="3e29d4353b863e7e" providerId="LiveId" clId="{C25574D4-207D-4796-9074-F3A7609B8CDA}" dt="2024-06-17T18:29:15.584" v="680" actId="26606"/>
          <ac:spMkLst>
            <pc:docMk/>
            <pc:sldMk cId="1560501693" sldId="268"/>
            <ac:spMk id="2" creationId="{06044DFB-1D79-7122-A429-DBFF4EB4758E}"/>
          </ac:spMkLst>
        </pc:spChg>
        <pc:spChg chg="del">
          <ac:chgData name="Samira Theiler" userId="3e29d4353b863e7e" providerId="LiveId" clId="{C25574D4-207D-4796-9074-F3A7609B8CDA}" dt="2024-06-17T18:28:08.226" v="598"/>
          <ac:spMkLst>
            <pc:docMk/>
            <pc:sldMk cId="1560501693" sldId="268"/>
            <ac:spMk id="3" creationId="{F8106CB2-5D84-463A-DACC-A723668C3F75}"/>
          </ac:spMkLst>
        </pc:spChg>
        <pc:spChg chg="add mod">
          <ac:chgData name="Samira Theiler" userId="3e29d4353b863e7e" providerId="LiveId" clId="{C25574D4-207D-4796-9074-F3A7609B8CDA}" dt="2024-06-17T18:29:15.584" v="680" actId="26606"/>
          <ac:spMkLst>
            <pc:docMk/>
            <pc:sldMk cId="1560501693" sldId="268"/>
            <ac:spMk id="4" creationId="{5C94506C-81D1-F18D-CEB4-9721254EC382}"/>
          </ac:spMkLst>
        </pc:spChg>
        <pc:spChg chg="add">
          <ac:chgData name="Samira Theiler" userId="3e29d4353b863e7e" providerId="LiveId" clId="{C25574D4-207D-4796-9074-F3A7609B8CDA}" dt="2024-06-17T18:29:15.584" v="680" actId="26606"/>
          <ac:spMkLst>
            <pc:docMk/>
            <pc:sldMk cId="1560501693" sldId="268"/>
            <ac:spMk id="9" creationId="{B6CDA21F-E7AF-4C75-8395-33F58D5B0E45}"/>
          </ac:spMkLst>
        </pc:spChg>
        <pc:spChg chg="add">
          <ac:chgData name="Samira Theiler" userId="3e29d4353b863e7e" providerId="LiveId" clId="{C25574D4-207D-4796-9074-F3A7609B8CDA}" dt="2024-06-17T18:29:15.584" v="680" actId="26606"/>
          <ac:spMkLst>
            <pc:docMk/>
            <pc:sldMk cId="1560501693" sldId="268"/>
            <ac:spMk id="16" creationId="{D5B0017B-2ECA-49AF-B397-DC140825DF8D}"/>
          </ac:spMkLst>
        </pc:spChg>
        <pc:grpChg chg="add">
          <ac:chgData name="Samira Theiler" userId="3e29d4353b863e7e" providerId="LiveId" clId="{C25574D4-207D-4796-9074-F3A7609B8CDA}" dt="2024-06-17T18:29:15.584" v="680" actId="26606"/>
          <ac:grpSpMkLst>
            <pc:docMk/>
            <pc:sldMk cId="1560501693" sldId="268"/>
            <ac:grpSpMk id="11" creationId="{AE1C45F0-260A-458C-96ED-C1F6D2151219}"/>
          </ac:grpSpMkLst>
        </pc:grpChg>
        <pc:cxnChg chg="add">
          <ac:chgData name="Samira Theiler" userId="3e29d4353b863e7e" providerId="LiveId" clId="{C25574D4-207D-4796-9074-F3A7609B8CDA}" dt="2024-06-17T18:29:15.584" v="680" actId="26606"/>
          <ac:cxnSpMkLst>
            <pc:docMk/>
            <pc:sldMk cId="1560501693" sldId="268"/>
            <ac:cxnSpMk id="18" creationId="{6CF1BAF6-AD41-4082-B212-8A1F9A2E8779}"/>
          </ac:cxnSpMkLst>
        </pc:cxnChg>
      </pc:sldChg>
      <pc:sldChg chg="addSp delSp modSp mod setBg">
        <pc:chgData name="Samira Theiler" userId="3e29d4353b863e7e" providerId="LiveId" clId="{C25574D4-207D-4796-9074-F3A7609B8CDA}" dt="2024-06-17T18:24:53.531" v="481" actId="26606"/>
        <pc:sldMkLst>
          <pc:docMk/>
          <pc:sldMk cId="2420395637" sldId="269"/>
        </pc:sldMkLst>
        <pc:spChg chg="mod">
          <ac:chgData name="Samira Theiler" userId="3e29d4353b863e7e" providerId="LiveId" clId="{C25574D4-207D-4796-9074-F3A7609B8CDA}" dt="2024-06-17T18:24:53.531" v="481" actId="26606"/>
          <ac:spMkLst>
            <pc:docMk/>
            <pc:sldMk cId="2420395637" sldId="269"/>
            <ac:spMk id="2" creationId="{DCA43BDD-385E-BBEB-5E75-76D4A8F4590D}"/>
          </ac:spMkLst>
        </pc:spChg>
        <pc:spChg chg="del mod">
          <ac:chgData name="Samira Theiler" userId="3e29d4353b863e7e" providerId="LiveId" clId="{C25574D4-207D-4796-9074-F3A7609B8CDA}" dt="2024-06-17T18:24:49.463" v="480" actId="478"/>
          <ac:spMkLst>
            <pc:docMk/>
            <pc:sldMk cId="2420395637" sldId="269"/>
            <ac:spMk id="3" creationId="{5891B079-1DFB-AC02-9A75-84E0359D796A}"/>
          </ac:spMkLst>
        </pc:spChg>
        <pc:spChg chg="add">
          <ac:chgData name="Samira Theiler" userId="3e29d4353b863e7e" providerId="LiveId" clId="{C25574D4-207D-4796-9074-F3A7609B8CDA}" dt="2024-06-17T18:24:53.531" v="481" actId="26606"/>
          <ac:spMkLst>
            <pc:docMk/>
            <pc:sldMk cId="2420395637" sldId="269"/>
            <ac:spMk id="9" creationId="{E8D41CF8-5232-42BC-8D05-AFEDE215398E}"/>
          </ac:spMkLst>
        </pc:spChg>
        <pc:spChg chg="add">
          <ac:chgData name="Samira Theiler" userId="3e29d4353b863e7e" providerId="LiveId" clId="{C25574D4-207D-4796-9074-F3A7609B8CDA}" dt="2024-06-17T18:24:53.531" v="481" actId="26606"/>
          <ac:spMkLst>
            <pc:docMk/>
            <pc:sldMk cId="2420395637" sldId="269"/>
            <ac:spMk id="11" creationId="{49237091-E62C-4878-AA4C-0B9995ADB28F}"/>
          </ac:spMkLst>
        </pc:spChg>
        <pc:picChg chg="add">
          <ac:chgData name="Samira Theiler" userId="3e29d4353b863e7e" providerId="LiveId" clId="{C25574D4-207D-4796-9074-F3A7609B8CDA}" dt="2024-06-17T18:24:53.531" v="481" actId="26606"/>
          <ac:picMkLst>
            <pc:docMk/>
            <pc:sldMk cId="2420395637" sldId="269"/>
            <ac:picMk id="6" creationId="{1DDCF7BB-A398-9AB0-2A38-203B63082ABB}"/>
          </ac:picMkLst>
        </pc:picChg>
      </pc:sldChg>
      <pc:sldChg chg="addSp delSp modSp new mod ord setBg">
        <pc:chgData name="Samira Theiler" userId="3e29d4353b863e7e" providerId="LiveId" clId="{C25574D4-207D-4796-9074-F3A7609B8CDA}" dt="2024-06-17T17:11:50.334" v="112" actId="26606"/>
        <pc:sldMkLst>
          <pc:docMk/>
          <pc:sldMk cId="2407467582" sldId="270"/>
        </pc:sldMkLst>
        <pc:spChg chg="del">
          <ac:chgData name="Samira Theiler" userId="3e29d4353b863e7e" providerId="LiveId" clId="{C25574D4-207D-4796-9074-F3A7609B8CDA}" dt="2024-06-16T18:55:00.684" v="72" actId="478"/>
          <ac:spMkLst>
            <pc:docMk/>
            <pc:sldMk cId="2407467582" sldId="270"/>
            <ac:spMk id="2" creationId="{76F93406-67AC-C7D6-2404-D9E299260CC7}"/>
          </ac:spMkLst>
        </pc:spChg>
        <pc:spChg chg="del">
          <ac:chgData name="Samira Theiler" userId="3e29d4353b863e7e" providerId="LiveId" clId="{C25574D4-207D-4796-9074-F3A7609B8CDA}" dt="2024-06-16T18:53:31.457" v="60"/>
          <ac:spMkLst>
            <pc:docMk/>
            <pc:sldMk cId="2407467582" sldId="270"/>
            <ac:spMk id="3" creationId="{A6FFB6D4-1A09-0DDA-17C2-409C83AEF73D}"/>
          </ac:spMkLst>
        </pc:spChg>
        <pc:spChg chg="add del">
          <ac:chgData name="Samira Theiler" userId="3e29d4353b863e7e" providerId="LiveId" clId="{C25574D4-207D-4796-9074-F3A7609B8CDA}" dt="2024-06-16T18:55:06.272" v="74" actId="478"/>
          <ac:spMkLst>
            <pc:docMk/>
            <pc:sldMk cId="2407467582" sldId="270"/>
            <ac:spMk id="2056" creationId="{2F404B76-FE43-5274-18F2-4441E43E4F50}"/>
          </ac:spMkLst>
        </pc:spChg>
        <pc:spChg chg="add del">
          <ac:chgData name="Samira Theiler" userId="3e29d4353b863e7e" providerId="LiveId" clId="{C25574D4-207D-4796-9074-F3A7609B8CDA}" dt="2024-06-16T18:55:13.474" v="77" actId="26606"/>
          <ac:spMkLst>
            <pc:docMk/>
            <pc:sldMk cId="2407467582" sldId="270"/>
            <ac:spMk id="2059" creationId="{C29C59CE-9D5A-4E64-9F64-161998AB2DCE}"/>
          </ac:spMkLst>
        </pc:spChg>
        <pc:spChg chg="add del">
          <ac:chgData name="Samira Theiler" userId="3e29d4353b863e7e" providerId="LiveId" clId="{C25574D4-207D-4796-9074-F3A7609B8CDA}" dt="2024-06-16T18:55:13.474" v="77" actId="26606"/>
          <ac:spMkLst>
            <pc:docMk/>
            <pc:sldMk cId="2407467582" sldId="270"/>
            <ac:spMk id="2061" creationId="{2EA3E16E-E32B-4992-ADBC-EA9C33A6FE33}"/>
          </ac:spMkLst>
        </pc:spChg>
        <pc:spChg chg="add del">
          <ac:chgData name="Samira Theiler" userId="3e29d4353b863e7e" providerId="LiveId" clId="{C25574D4-207D-4796-9074-F3A7609B8CDA}" dt="2024-06-16T18:55:13.474" v="76" actId="26606"/>
          <ac:spMkLst>
            <pc:docMk/>
            <pc:sldMk cId="2407467582" sldId="270"/>
            <ac:spMk id="2066" creationId="{FABB624F-BF77-4AE1-B71D-2D681D4731B8}"/>
          </ac:spMkLst>
        </pc:spChg>
        <pc:spChg chg="add del">
          <ac:chgData name="Samira Theiler" userId="3e29d4353b863e7e" providerId="LiveId" clId="{C25574D4-207D-4796-9074-F3A7609B8CDA}" dt="2024-06-16T18:56:04.449" v="83" actId="26606"/>
          <ac:spMkLst>
            <pc:docMk/>
            <pc:sldMk cId="2407467582" sldId="270"/>
            <ac:spMk id="2068" creationId="{42A4FC2C-047E-45A5-965D-8E1E3BF09BC6}"/>
          </ac:spMkLst>
        </pc:spChg>
        <pc:spChg chg="add del">
          <ac:chgData name="Samira Theiler" userId="3e29d4353b863e7e" providerId="LiveId" clId="{C25574D4-207D-4796-9074-F3A7609B8CDA}" dt="2024-06-16T18:56:04.449" v="82" actId="26606"/>
          <ac:spMkLst>
            <pc:docMk/>
            <pc:sldMk cId="2407467582" sldId="270"/>
            <ac:spMk id="2073" creationId="{42A4FC2C-047E-45A5-965D-8E1E3BF09BC6}"/>
          </ac:spMkLst>
        </pc:spChg>
        <pc:spChg chg="add del">
          <ac:chgData name="Samira Theiler" userId="3e29d4353b863e7e" providerId="LiveId" clId="{C25574D4-207D-4796-9074-F3A7609B8CDA}" dt="2024-06-16T18:57:06.153" v="90" actId="26606"/>
          <ac:spMkLst>
            <pc:docMk/>
            <pc:sldMk cId="2407467582" sldId="270"/>
            <ac:spMk id="2075" creationId="{FABB624F-BF77-4AE1-B71D-2D681D4731B8}"/>
          </ac:spMkLst>
        </pc:spChg>
        <pc:spChg chg="add del">
          <ac:chgData name="Samira Theiler" userId="3e29d4353b863e7e" providerId="LiveId" clId="{C25574D4-207D-4796-9074-F3A7609B8CDA}" dt="2024-06-17T17:11:50.334" v="112" actId="26606"/>
          <ac:spMkLst>
            <pc:docMk/>
            <pc:sldMk cId="2407467582" sldId="270"/>
            <ac:spMk id="2080" creationId="{A9F529C3-C941-49FD-8C67-82F134F64BDB}"/>
          </ac:spMkLst>
        </pc:spChg>
        <pc:spChg chg="add del">
          <ac:chgData name="Samira Theiler" userId="3e29d4353b863e7e" providerId="LiveId" clId="{C25574D4-207D-4796-9074-F3A7609B8CDA}" dt="2024-06-17T17:11:50.334" v="112" actId="26606"/>
          <ac:spMkLst>
            <pc:docMk/>
            <pc:sldMk cId="2407467582" sldId="270"/>
            <ac:spMk id="2082" creationId="{20586029-32A0-47E5-9AEC-AE3ABA6B94D0}"/>
          </ac:spMkLst>
        </pc:spChg>
        <pc:spChg chg="add">
          <ac:chgData name="Samira Theiler" userId="3e29d4353b863e7e" providerId="LiveId" clId="{C25574D4-207D-4796-9074-F3A7609B8CDA}" dt="2024-06-17T17:11:50.334" v="112" actId="26606"/>
          <ac:spMkLst>
            <pc:docMk/>
            <pc:sldMk cId="2407467582" sldId="270"/>
            <ac:spMk id="3079" creationId="{A9F529C3-C941-49FD-8C67-82F134F64BDB}"/>
          </ac:spMkLst>
        </pc:spChg>
        <pc:spChg chg="add">
          <ac:chgData name="Samira Theiler" userId="3e29d4353b863e7e" providerId="LiveId" clId="{C25574D4-207D-4796-9074-F3A7609B8CDA}" dt="2024-06-17T17:11:50.334" v="112" actId="26606"/>
          <ac:spMkLst>
            <pc:docMk/>
            <pc:sldMk cId="2407467582" sldId="270"/>
            <ac:spMk id="3081" creationId="{20586029-32A0-47E5-9AEC-AE3ABA6B94D0}"/>
          </ac:spMkLst>
        </pc:spChg>
        <pc:picChg chg="add del mod">
          <ac:chgData name="Samira Theiler" userId="3e29d4353b863e7e" providerId="LiveId" clId="{C25574D4-207D-4796-9074-F3A7609B8CDA}" dt="2024-06-17T17:10:02.925" v="104" actId="478"/>
          <ac:picMkLst>
            <pc:docMk/>
            <pc:sldMk cId="2407467582" sldId="270"/>
            <ac:picMk id="4" creationId="{C7D29A75-1B0F-26ED-CA31-90A0FC64C178}"/>
          </ac:picMkLst>
        </pc:picChg>
        <pc:picChg chg="add del mod ord">
          <ac:chgData name="Samira Theiler" userId="3e29d4353b863e7e" providerId="LiveId" clId="{C25574D4-207D-4796-9074-F3A7609B8CDA}" dt="2024-06-16T18:56:38.772" v="84" actId="478"/>
          <ac:picMkLst>
            <pc:docMk/>
            <pc:sldMk cId="2407467582" sldId="270"/>
            <ac:picMk id="2050" creationId="{D9FF6136-2214-20FD-B7C5-C78B6CF2AFB3}"/>
          </ac:picMkLst>
        </pc:picChg>
        <pc:picChg chg="add del mod">
          <ac:chgData name="Samira Theiler" userId="3e29d4353b863e7e" providerId="LiveId" clId="{C25574D4-207D-4796-9074-F3A7609B8CDA}" dt="2024-06-16T18:55:52.962" v="79" actId="478"/>
          <ac:picMkLst>
            <pc:docMk/>
            <pc:sldMk cId="2407467582" sldId="270"/>
            <ac:picMk id="2052" creationId="{0EB9128E-7A38-D1C7-82A0-E1B2E63DF7B1}"/>
          </ac:picMkLst>
        </pc:picChg>
        <pc:picChg chg="add mod ord">
          <ac:chgData name="Samira Theiler" userId="3e29d4353b863e7e" providerId="LiveId" clId="{C25574D4-207D-4796-9074-F3A7609B8CDA}" dt="2024-06-16T18:57:06.153" v="90" actId="26606"/>
          <ac:picMkLst>
            <pc:docMk/>
            <pc:sldMk cId="2407467582" sldId="270"/>
            <ac:picMk id="2054" creationId="{F618B1D9-C6C6-2078-2B35-DBEDF7A7A8A5}"/>
          </ac:picMkLst>
        </pc:picChg>
        <pc:picChg chg="add mod">
          <ac:chgData name="Samira Theiler" userId="3e29d4353b863e7e" providerId="LiveId" clId="{C25574D4-207D-4796-9074-F3A7609B8CDA}" dt="2024-06-17T17:11:50.334" v="112" actId="26606"/>
          <ac:picMkLst>
            <pc:docMk/>
            <pc:sldMk cId="2407467582" sldId="270"/>
            <ac:picMk id="3074" creationId="{7AADEA88-2DD9-D9E3-D3F3-70BA4561B47E}"/>
          </ac:picMkLst>
        </pc:picChg>
        <pc:cxnChg chg="add del">
          <ac:chgData name="Samira Theiler" userId="3e29d4353b863e7e" providerId="LiveId" clId="{C25574D4-207D-4796-9074-F3A7609B8CDA}" dt="2024-06-17T17:11:50.334" v="112" actId="26606"/>
          <ac:cxnSpMkLst>
            <pc:docMk/>
            <pc:sldMk cId="2407467582" sldId="270"/>
            <ac:cxnSpMk id="2084" creationId="{8C730EAB-A532-4295-A302-FB4B90DB9F5E}"/>
          </ac:cxnSpMkLst>
        </pc:cxnChg>
        <pc:cxnChg chg="add">
          <ac:chgData name="Samira Theiler" userId="3e29d4353b863e7e" providerId="LiveId" clId="{C25574D4-207D-4796-9074-F3A7609B8CDA}" dt="2024-06-17T17:11:50.334" v="112" actId="26606"/>
          <ac:cxnSpMkLst>
            <pc:docMk/>
            <pc:sldMk cId="2407467582" sldId="270"/>
            <ac:cxnSpMk id="3083" creationId="{8C730EAB-A532-4295-A302-FB4B90DB9F5E}"/>
          </ac:cxnSpMkLst>
        </pc:cxnChg>
      </pc:sldChg>
      <pc:sldChg chg="addSp delSp modSp new mod ord setBg">
        <pc:chgData name="Samira Theiler" userId="3e29d4353b863e7e" providerId="LiveId" clId="{C25574D4-207D-4796-9074-F3A7609B8CDA}" dt="2024-06-16T18:57:28.753" v="97" actId="26606"/>
        <pc:sldMkLst>
          <pc:docMk/>
          <pc:sldMk cId="2357413975" sldId="271"/>
        </pc:sldMkLst>
        <pc:spChg chg="del">
          <ac:chgData name="Samira Theiler" userId="3e29d4353b863e7e" providerId="LiveId" clId="{C25574D4-207D-4796-9074-F3A7609B8CDA}" dt="2024-06-16T18:56:59.668" v="88" actId="478"/>
          <ac:spMkLst>
            <pc:docMk/>
            <pc:sldMk cId="2357413975" sldId="271"/>
            <ac:spMk id="2" creationId="{D180F04D-5895-B0F5-E186-0251D032E60F}"/>
          </ac:spMkLst>
        </pc:spChg>
        <pc:spChg chg="del">
          <ac:chgData name="Samira Theiler" userId="3e29d4353b863e7e" providerId="LiveId" clId="{C25574D4-207D-4796-9074-F3A7609B8CDA}" dt="2024-06-16T18:56:45.370" v="86"/>
          <ac:spMkLst>
            <pc:docMk/>
            <pc:sldMk cId="2357413975" sldId="271"/>
            <ac:spMk id="3" creationId="{C0C2494E-D105-239A-4032-0B570AC4CB3B}"/>
          </ac:spMkLst>
        </pc:spChg>
        <pc:spChg chg="add del">
          <ac:chgData name="Samira Theiler" userId="3e29d4353b863e7e" providerId="LiveId" clId="{C25574D4-207D-4796-9074-F3A7609B8CDA}" dt="2024-06-16T18:57:28.753" v="97" actId="26606"/>
          <ac:spMkLst>
            <pc:docMk/>
            <pc:sldMk cId="2357413975" sldId="271"/>
            <ac:spMk id="3079" creationId="{A9F529C3-C941-49FD-8C67-82F134F64BDB}"/>
          </ac:spMkLst>
        </pc:spChg>
        <pc:spChg chg="add del">
          <ac:chgData name="Samira Theiler" userId="3e29d4353b863e7e" providerId="LiveId" clId="{C25574D4-207D-4796-9074-F3A7609B8CDA}" dt="2024-06-16T18:57:28.753" v="97" actId="26606"/>
          <ac:spMkLst>
            <pc:docMk/>
            <pc:sldMk cId="2357413975" sldId="271"/>
            <ac:spMk id="3081" creationId="{20586029-32A0-47E5-9AEC-AE3ABA6B94D0}"/>
          </ac:spMkLst>
        </pc:spChg>
        <pc:spChg chg="add">
          <ac:chgData name="Samira Theiler" userId="3e29d4353b863e7e" providerId="LiveId" clId="{C25574D4-207D-4796-9074-F3A7609B8CDA}" dt="2024-06-16T18:57:28.753" v="97" actId="26606"/>
          <ac:spMkLst>
            <pc:docMk/>
            <pc:sldMk cId="2357413975" sldId="271"/>
            <ac:spMk id="3088" creationId="{A9F529C3-C941-49FD-8C67-82F134F64BDB}"/>
          </ac:spMkLst>
        </pc:spChg>
        <pc:spChg chg="add">
          <ac:chgData name="Samira Theiler" userId="3e29d4353b863e7e" providerId="LiveId" clId="{C25574D4-207D-4796-9074-F3A7609B8CDA}" dt="2024-06-16T18:57:28.753" v="97" actId="26606"/>
          <ac:spMkLst>
            <pc:docMk/>
            <pc:sldMk cId="2357413975" sldId="271"/>
            <ac:spMk id="3090" creationId="{20586029-32A0-47E5-9AEC-AE3ABA6B94D0}"/>
          </ac:spMkLst>
        </pc:spChg>
        <pc:picChg chg="add mod ord">
          <ac:chgData name="Samira Theiler" userId="3e29d4353b863e7e" providerId="LiveId" clId="{C25574D4-207D-4796-9074-F3A7609B8CDA}" dt="2024-06-16T18:57:28.753" v="96" actId="26606"/>
          <ac:picMkLst>
            <pc:docMk/>
            <pc:sldMk cId="2357413975" sldId="271"/>
            <ac:picMk id="4" creationId="{3371479D-C1B8-ED28-C6D9-842BF1D58FDE}"/>
          </ac:picMkLst>
        </pc:picChg>
        <pc:picChg chg="add mod">
          <ac:chgData name="Samira Theiler" userId="3e29d4353b863e7e" providerId="LiveId" clId="{C25574D4-207D-4796-9074-F3A7609B8CDA}" dt="2024-06-16T18:57:28.753" v="96" actId="26606"/>
          <ac:picMkLst>
            <pc:docMk/>
            <pc:sldMk cId="2357413975" sldId="271"/>
            <ac:picMk id="3074" creationId="{979DDB3D-5603-50F2-8A81-D1D139C88EB7}"/>
          </ac:picMkLst>
        </pc:picChg>
        <pc:cxnChg chg="add del">
          <ac:chgData name="Samira Theiler" userId="3e29d4353b863e7e" providerId="LiveId" clId="{C25574D4-207D-4796-9074-F3A7609B8CDA}" dt="2024-06-16T18:57:28.753" v="97" actId="26606"/>
          <ac:cxnSpMkLst>
            <pc:docMk/>
            <pc:sldMk cId="2357413975" sldId="271"/>
            <ac:cxnSpMk id="3083" creationId="{8C730EAB-A532-4295-A302-FB4B90DB9F5E}"/>
          </ac:cxnSpMkLst>
        </pc:cxnChg>
        <pc:cxnChg chg="add">
          <ac:chgData name="Samira Theiler" userId="3e29d4353b863e7e" providerId="LiveId" clId="{C25574D4-207D-4796-9074-F3A7609B8CDA}" dt="2024-06-16T18:57:28.753" v="97" actId="26606"/>
          <ac:cxnSpMkLst>
            <pc:docMk/>
            <pc:sldMk cId="2357413975" sldId="271"/>
            <ac:cxnSpMk id="3092" creationId="{8C730EAB-A532-4295-A302-FB4B90DB9F5E}"/>
          </ac:cxnSpMkLst>
        </pc:cxnChg>
      </pc:sldChg>
      <pc:sldChg chg="addSp delSp modSp new mod setBg">
        <pc:chgData name="Samira Theiler" userId="3e29d4353b863e7e" providerId="LiveId" clId="{C25574D4-207D-4796-9074-F3A7609B8CDA}" dt="2024-06-17T17:10:07.623" v="106" actId="26606"/>
        <pc:sldMkLst>
          <pc:docMk/>
          <pc:sldMk cId="2965748317" sldId="272"/>
        </pc:sldMkLst>
        <pc:spChg chg="del">
          <ac:chgData name="Samira Theiler" userId="3e29d4353b863e7e" providerId="LiveId" clId="{C25574D4-207D-4796-9074-F3A7609B8CDA}" dt="2024-06-17T17:09:50.700" v="101" actId="478"/>
          <ac:spMkLst>
            <pc:docMk/>
            <pc:sldMk cId="2965748317" sldId="272"/>
            <ac:spMk id="2" creationId="{CC1E5DB5-683A-DC0C-5B30-B72E351BA4D6}"/>
          </ac:spMkLst>
        </pc:spChg>
        <pc:spChg chg="del">
          <ac:chgData name="Samira Theiler" userId="3e29d4353b863e7e" providerId="LiveId" clId="{C25574D4-207D-4796-9074-F3A7609B8CDA}" dt="2024-06-17T17:09:52.266" v="102" actId="478"/>
          <ac:spMkLst>
            <pc:docMk/>
            <pc:sldMk cId="2965748317" sldId="272"/>
            <ac:spMk id="3" creationId="{F465180F-C765-B4FC-5400-0E690482749F}"/>
          </ac:spMkLst>
        </pc:spChg>
        <pc:spChg chg="add">
          <ac:chgData name="Samira Theiler" userId="3e29d4353b863e7e" providerId="LiveId" clId="{C25574D4-207D-4796-9074-F3A7609B8CDA}" dt="2024-06-17T17:10:07.623" v="106" actId="26606"/>
          <ac:spMkLst>
            <pc:docMk/>
            <pc:sldMk cId="2965748317" sldId="272"/>
            <ac:spMk id="1031" creationId="{A9F529C3-C941-49FD-8C67-82F134F64BDB}"/>
          </ac:spMkLst>
        </pc:spChg>
        <pc:spChg chg="add">
          <ac:chgData name="Samira Theiler" userId="3e29d4353b863e7e" providerId="LiveId" clId="{C25574D4-207D-4796-9074-F3A7609B8CDA}" dt="2024-06-17T17:10:07.623" v="106" actId="26606"/>
          <ac:spMkLst>
            <pc:docMk/>
            <pc:sldMk cId="2965748317" sldId="272"/>
            <ac:spMk id="1033" creationId="{20586029-32A0-47E5-9AEC-AE3ABA6B94D0}"/>
          </ac:spMkLst>
        </pc:spChg>
        <pc:picChg chg="add mod">
          <ac:chgData name="Samira Theiler" userId="3e29d4353b863e7e" providerId="LiveId" clId="{C25574D4-207D-4796-9074-F3A7609B8CDA}" dt="2024-06-17T17:10:05.581" v="105"/>
          <ac:picMkLst>
            <pc:docMk/>
            <pc:sldMk cId="2965748317" sldId="272"/>
            <ac:picMk id="4" creationId="{B351843B-2539-3CE6-5789-C20E1E41458D}"/>
          </ac:picMkLst>
        </pc:picChg>
        <pc:picChg chg="add mod">
          <ac:chgData name="Samira Theiler" userId="3e29d4353b863e7e" providerId="LiveId" clId="{C25574D4-207D-4796-9074-F3A7609B8CDA}" dt="2024-06-17T17:10:07.623" v="106" actId="26606"/>
          <ac:picMkLst>
            <pc:docMk/>
            <pc:sldMk cId="2965748317" sldId="272"/>
            <ac:picMk id="1026" creationId="{7E5894DF-8351-FD90-5DBA-DE5F7C331F74}"/>
          </ac:picMkLst>
        </pc:picChg>
        <pc:cxnChg chg="add">
          <ac:chgData name="Samira Theiler" userId="3e29d4353b863e7e" providerId="LiveId" clId="{C25574D4-207D-4796-9074-F3A7609B8CDA}" dt="2024-06-17T17:10:07.623" v="106" actId="26606"/>
          <ac:cxnSpMkLst>
            <pc:docMk/>
            <pc:sldMk cId="2965748317" sldId="272"/>
            <ac:cxnSpMk id="1035" creationId="{8C730EAB-A532-4295-A302-FB4B90DB9F5E}"/>
          </ac:cxnSpMkLst>
        </pc:cxnChg>
      </pc:sldChg>
      <pc:sldChg chg="addSp delSp modSp new mod setBg">
        <pc:chgData name="Samira Theiler" userId="3e29d4353b863e7e" providerId="LiveId" clId="{C25574D4-207D-4796-9074-F3A7609B8CDA}" dt="2024-06-17T17:14:00.595" v="122" actId="26606"/>
        <pc:sldMkLst>
          <pc:docMk/>
          <pc:sldMk cId="3381785559" sldId="273"/>
        </pc:sldMkLst>
        <pc:spChg chg="del">
          <ac:chgData name="Samira Theiler" userId="3e29d4353b863e7e" providerId="LiveId" clId="{C25574D4-207D-4796-9074-F3A7609B8CDA}" dt="2024-06-17T17:10:52.749" v="108" actId="478"/>
          <ac:spMkLst>
            <pc:docMk/>
            <pc:sldMk cId="3381785559" sldId="273"/>
            <ac:spMk id="2" creationId="{D430FBC2-A2AC-9289-9B24-AED3645E7E24}"/>
          </ac:spMkLst>
        </pc:spChg>
        <pc:spChg chg="del">
          <ac:chgData name="Samira Theiler" userId="3e29d4353b863e7e" providerId="LiveId" clId="{C25574D4-207D-4796-9074-F3A7609B8CDA}" dt="2024-06-17T17:10:55.901" v="109" actId="478"/>
          <ac:spMkLst>
            <pc:docMk/>
            <pc:sldMk cId="3381785559" sldId="273"/>
            <ac:spMk id="3" creationId="{2CA40986-D4D5-92BB-D6CE-289BF8365246}"/>
          </ac:spMkLst>
        </pc:spChg>
        <pc:spChg chg="add">
          <ac:chgData name="Samira Theiler" userId="3e29d4353b863e7e" providerId="LiveId" clId="{C25574D4-207D-4796-9074-F3A7609B8CDA}" dt="2024-06-17T17:14:00.595" v="122" actId="26606"/>
          <ac:spMkLst>
            <pc:docMk/>
            <pc:sldMk cId="3381785559" sldId="273"/>
            <ac:spMk id="2055" creationId="{42A4FC2C-047E-45A5-965D-8E1E3BF09BC6}"/>
          </ac:spMkLst>
        </pc:spChg>
        <pc:picChg chg="add mod">
          <ac:chgData name="Samira Theiler" userId="3e29d4353b863e7e" providerId="LiveId" clId="{C25574D4-207D-4796-9074-F3A7609B8CDA}" dt="2024-06-17T17:14:00.595" v="122" actId="26606"/>
          <ac:picMkLst>
            <pc:docMk/>
            <pc:sldMk cId="3381785559" sldId="273"/>
            <ac:picMk id="2050" creationId="{BAD42513-DAE6-B5E9-A26C-03E5F238354E}"/>
          </ac:picMkLst>
        </pc:picChg>
      </pc:sldChg>
      <pc:sldChg chg="addSp delSp modSp new mod ord setBg">
        <pc:chgData name="Samira Theiler" userId="3e29d4353b863e7e" providerId="LiveId" clId="{C25574D4-207D-4796-9074-F3A7609B8CDA}" dt="2024-06-17T17:13:27.272" v="120" actId="26606"/>
        <pc:sldMkLst>
          <pc:docMk/>
          <pc:sldMk cId="1523622071" sldId="274"/>
        </pc:sldMkLst>
        <pc:spChg chg="del">
          <ac:chgData name="Samira Theiler" userId="3e29d4353b863e7e" providerId="LiveId" clId="{C25574D4-207D-4796-9074-F3A7609B8CDA}" dt="2024-06-17T17:12:39.091" v="114" actId="478"/>
          <ac:spMkLst>
            <pc:docMk/>
            <pc:sldMk cId="1523622071" sldId="274"/>
            <ac:spMk id="2" creationId="{8C879B81-C5D1-CB53-FC20-6A1F68862A19}"/>
          </ac:spMkLst>
        </pc:spChg>
        <pc:spChg chg="del">
          <ac:chgData name="Samira Theiler" userId="3e29d4353b863e7e" providerId="LiveId" clId="{C25574D4-207D-4796-9074-F3A7609B8CDA}" dt="2024-06-17T17:12:41.546" v="115" actId="478"/>
          <ac:spMkLst>
            <pc:docMk/>
            <pc:sldMk cId="1523622071" sldId="274"/>
            <ac:spMk id="3" creationId="{45D10A35-6DA9-BA02-5E93-216656E522A7}"/>
          </ac:spMkLst>
        </pc:spChg>
        <pc:spChg chg="add">
          <ac:chgData name="Samira Theiler" userId="3e29d4353b863e7e" providerId="LiveId" clId="{C25574D4-207D-4796-9074-F3A7609B8CDA}" dt="2024-06-17T17:13:27.272" v="120" actId="26606"/>
          <ac:spMkLst>
            <pc:docMk/>
            <pc:sldMk cId="1523622071" sldId="274"/>
            <ac:spMk id="4103" creationId="{A9F529C3-C941-49FD-8C67-82F134F64BDB}"/>
          </ac:spMkLst>
        </pc:spChg>
        <pc:spChg chg="add">
          <ac:chgData name="Samira Theiler" userId="3e29d4353b863e7e" providerId="LiveId" clId="{C25574D4-207D-4796-9074-F3A7609B8CDA}" dt="2024-06-17T17:13:27.272" v="120" actId="26606"/>
          <ac:spMkLst>
            <pc:docMk/>
            <pc:sldMk cId="1523622071" sldId="274"/>
            <ac:spMk id="4105" creationId="{20586029-32A0-47E5-9AEC-AE3ABA6B94D0}"/>
          </ac:spMkLst>
        </pc:spChg>
        <pc:picChg chg="add mod">
          <ac:chgData name="Samira Theiler" userId="3e29d4353b863e7e" providerId="LiveId" clId="{C25574D4-207D-4796-9074-F3A7609B8CDA}" dt="2024-06-17T17:13:25.498" v="119"/>
          <ac:picMkLst>
            <pc:docMk/>
            <pc:sldMk cId="1523622071" sldId="274"/>
            <ac:picMk id="4" creationId="{896C260A-4050-1B21-D2CA-7CD2930542E1}"/>
          </ac:picMkLst>
        </pc:picChg>
        <pc:picChg chg="add mod">
          <ac:chgData name="Samira Theiler" userId="3e29d4353b863e7e" providerId="LiveId" clId="{C25574D4-207D-4796-9074-F3A7609B8CDA}" dt="2024-06-17T17:13:27.272" v="120" actId="26606"/>
          <ac:picMkLst>
            <pc:docMk/>
            <pc:sldMk cId="1523622071" sldId="274"/>
            <ac:picMk id="4098" creationId="{76F0F42C-E3A9-89C1-CF9F-4D83AED945C5}"/>
          </ac:picMkLst>
        </pc:picChg>
        <pc:cxnChg chg="add">
          <ac:chgData name="Samira Theiler" userId="3e29d4353b863e7e" providerId="LiveId" clId="{C25574D4-207D-4796-9074-F3A7609B8CDA}" dt="2024-06-17T17:13:27.272" v="120" actId="26606"/>
          <ac:cxnSpMkLst>
            <pc:docMk/>
            <pc:sldMk cId="1523622071" sldId="274"/>
            <ac:cxnSpMk id="4107" creationId="{8C730EAB-A532-4295-A302-FB4B90DB9F5E}"/>
          </ac:cxnSpMkLst>
        </pc:cxnChg>
      </pc:sldChg>
    </pc:docChg>
  </pc:docChgLst>
  <pc:docChgLst>
    <pc:chgData name="Samira Theiler" userId="3e29d4353b863e7e" providerId="LiveId" clId="{CE487B9D-A190-4DB3-81EC-310C6D59ED76}"/>
    <pc:docChg chg="addSld delSld">
      <pc:chgData name="Samira Theiler" userId="3e29d4353b863e7e" providerId="LiveId" clId="{CE487B9D-A190-4DB3-81EC-310C6D59ED76}" dt="2024-07-03T20:13:17.015" v="11" actId="47"/>
      <pc:docMkLst>
        <pc:docMk/>
      </pc:docMkLst>
      <pc:sldChg chg="del">
        <pc:chgData name="Samira Theiler" userId="3e29d4353b863e7e" providerId="LiveId" clId="{CE487B9D-A190-4DB3-81EC-310C6D59ED76}" dt="2024-07-03T20:12:35.189" v="0" actId="2696"/>
        <pc:sldMkLst>
          <pc:docMk/>
          <pc:sldMk cId="1863206704" sldId="257"/>
        </pc:sldMkLst>
      </pc:sldChg>
      <pc:sldChg chg="del">
        <pc:chgData name="Samira Theiler" userId="3e29d4353b863e7e" providerId="LiveId" clId="{CE487B9D-A190-4DB3-81EC-310C6D59ED76}" dt="2024-07-03T20:12:52.438" v="8" actId="47"/>
        <pc:sldMkLst>
          <pc:docMk/>
          <pc:sldMk cId="362757265" sldId="259"/>
        </pc:sldMkLst>
      </pc:sldChg>
      <pc:sldChg chg="del">
        <pc:chgData name="Samira Theiler" userId="3e29d4353b863e7e" providerId="LiveId" clId="{CE487B9D-A190-4DB3-81EC-310C6D59ED76}" dt="2024-07-03T20:13:09.549" v="10" actId="47"/>
        <pc:sldMkLst>
          <pc:docMk/>
          <pc:sldMk cId="404712067" sldId="266"/>
        </pc:sldMkLst>
      </pc:sldChg>
      <pc:sldChg chg="del">
        <pc:chgData name="Samira Theiler" userId="3e29d4353b863e7e" providerId="LiveId" clId="{CE487B9D-A190-4DB3-81EC-310C6D59ED76}" dt="2024-07-03T20:13:17.015" v="11" actId="47"/>
        <pc:sldMkLst>
          <pc:docMk/>
          <pc:sldMk cId="2420395637" sldId="269"/>
        </pc:sldMkLst>
      </pc:sldChg>
      <pc:sldChg chg="del">
        <pc:chgData name="Samira Theiler" userId="3e29d4353b863e7e" providerId="LiveId" clId="{CE487B9D-A190-4DB3-81EC-310C6D59ED76}" dt="2024-07-03T20:12:50.163" v="4" actId="47"/>
        <pc:sldMkLst>
          <pc:docMk/>
          <pc:sldMk cId="2407467582" sldId="270"/>
        </pc:sldMkLst>
      </pc:sldChg>
      <pc:sldChg chg="del">
        <pc:chgData name="Samira Theiler" userId="3e29d4353b863e7e" providerId="LiveId" clId="{CE487B9D-A190-4DB3-81EC-310C6D59ED76}" dt="2024-07-03T20:12:39.617" v="1" actId="2696"/>
        <pc:sldMkLst>
          <pc:docMk/>
          <pc:sldMk cId="2357413975" sldId="271"/>
        </pc:sldMkLst>
      </pc:sldChg>
      <pc:sldChg chg="del">
        <pc:chgData name="Samira Theiler" userId="3e29d4353b863e7e" providerId="LiveId" clId="{CE487B9D-A190-4DB3-81EC-310C6D59ED76}" dt="2024-07-03T20:12:44.036" v="2" actId="2696"/>
        <pc:sldMkLst>
          <pc:docMk/>
          <pc:sldMk cId="2965748317" sldId="272"/>
        </pc:sldMkLst>
      </pc:sldChg>
      <pc:sldChg chg="del">
        <pc:chgData name="Samira Theiler" userId="3e29d4353b863e7e" providerId="LiveId" clId="{CE487B9D-A190-4DB3-81EC-310C6D59ED76}" dt="2024-07-03T20:12:51.391" v="6" actId="47"/>
        <pc:sldMkLst>
          <pc:docMk/>
          <pc:sldMk cId="3381785559" sldId="273"/>
        </pc:sldMkLst>
      </pc:sldChg>
      <pc:sldChg chg="del">
        <pc:chgData name="Samira Theiler" userId="3e29d4353b863e7e" providerId="LiveId" clId="{CE487B9D-A190-4DB3-81EC-310C6D59ED76}" dt="2024-07-03T20:12:51.884" v="7" actId="47"/>
        <pc:sldMkLst>
          <pc:docMk/>
          <pc:sldMk cId="1523622071" sldId="274"/>
        </pc:sldMkLst>
      </pc:sldChg>
      <pc:sldChg chg="del">
        <pc:chgData name="Samira Theiler" userId="3e29d4353b863e7e" providerId="LiveId" clId="{CE487B9D-A190-4DB3-81EC-310C6D59ED76}" dt="2024-07-03T20:13:08.235" v="9" actId="47"/>
        <pc:sldMkLst>
          <pc:docMk/>
          <pc:sldMk cId="1321980864" sldId="275"/>
        </pc:sldMkLst>
      </pc:sldChg>
      <pc:sldChg chg="add del">
        <pc:chgData name="Samira Theiler" userId="3e29d4353b863e7e" providerId="LiveId" clId="{CE487B9D-A190-4DB3-81EC-310C6D59ED76}" dt="2024-07-03T20:12:50.760" v="5" actId="47"/>
        <pc:sldMkLst>
          <pc:docMk/>
          <pc:sldMk cId="3630707373" sldId="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8CDFD-878A-41D1-D6FF-49D11B4AE7B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1735753D-D7AD-F37D-58EE-B094681D7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E2733CEB-FBD6-C074-F029-E642E28A784B}"/>
              </a:ext>
            </a:extLst>
          </p:cNvPr>
          <p:cNvSpPr>
            <a:spLocks noGrp="1"/>
          </p:cNvSpPr>
          <p:nvPr>
            <p:ph type="dt" sz="half" idx="10"/>
          </p:nvPr>
        </p:nvSpPr>
        <p:spPr/>
        <p:txBody>
          <a:bodyPr/>
          <a:lstStyle/>
          <a:p>
            <a:fld id="{7BCDE7BC-BF54-4FA6-977B-741CFC3C7E43}" type="datetimeFigureOut">
              <a:rPr lang="de-CH" smtClean="0"/>
              <a:t>03.07.2024</a:t>
            </a:fld>
            <a:endParaRPr lang="de-CH"/>
          </a:p>
        </p:txBody>
      </p:sp>
      <p:sp>
        <p:nvSpPr>
          <p:cNvPr id="5" name="Fußzeilenplatzhalter 4">
            <a:extLst>
              <a:ext uri="{FF2B5EF4-FFF2-40B4-BE49-F238E27FC236}">
                <a16:creationId xmlns:a16="http://schemas.microsoft.com/office/drawing/2014/main" id="{B93FD811-B2EE-F637-E302-29752E9FC44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40B5C8F-5473-3005-FD87-39B1A12D70A5}"/>
              </a:ext>
            </a:extLst>
          </p:cNvPr>
          <p:cNvSpPr>
            <a:spLocks noGrp="1"/>
          </p:cNvSpPr>
          <p:nvPr>
            <p:ph type="sldNum" sz="quarter" idx="12"/>
          </p:nvPr>
        </p:nvSpPr>
        <p:spPr/>
        <p:txBody>
          <a:bodyPr/>
          <a:lstStyle/>
          <a:p>
            <a:fld id="{72CEEBF0-5184-45C8-81DB-37F29F8CA64B}" type="slidenum">
              <a:rPr lang="de-CH" smtClean="0"/>
              <a:t>‹Nr.›</a:t>
            </a:fld>
            <a:endParaRPr lang="de-CH"/>
          </a:p>
        </p:txBody>
      </p:sp>
    </p:spTree>
    <p:extLst>
      <p:ext uri="{BB962C8B-B14F-4D97-AF65-F5344CB8AC3E}">
        <p14:creationId xmlns:p14="http://schemas.microsoft.com/office/powerpoint/2010/main" val="14216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18D51-0928-0354-712A-5BB830EB532F}"/>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2BE98DBD-6B7B-53C3-20F4-31CA6A93C25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B78C693-AB18-606D-2CBE-15DEFBBAEAC2}"/>
              </a:ext>
            </a:extLst>
          </p:cNvPr>
          <p:cNvSpPr>
            <a:spLocks noGrp="1"/>
          </p:cNvSpPr>
          <p:nvPr>
            <p:ph type="dt" sz="half" idx="10"/>
          </p:nvPr>
        </p:nvSpPr>
        <p:spPr/>
        <p:txBody>
          <a:bodyPr/>
          <a:lstStyle/>
          <a:p>
            <a:fld id="{7BCDE7BC-BF54-4FA6-977B-741CFC3C7E43}" type="datetimeFigureOut">
              <a:rPr lang="de-CH" smtClean="0"/>
              <a:t>03.07.2024</a:t>
            </a:fld>
            <a:endParaRPr lang="de-CH"/>
          </a:p>
        </p:txBody>
      </p:sp>
      <p:sp>
        <p:nvSpPr>
          <p:cNvPr id="5" name="Fußzeilenplatzhalter 4">
            <a:extLst>
              <a:ext uri="{FF2B5EF4-FFF2-40B4-BE49-F238E27FC236}">
                <a16:creationId xmlns:a16="http://schemas.microsoft.com/office/drawing/2014/main" id="{438ADF71-81D3-AE96-DB5A-75CB0A42189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99C0554-58A7-3FD2-77A8-9785E71A6485}"/>
              </a:ext>
            </a:extLst>
          </p:cNvPr>
          <p:cNvSpPr>
            <a:spLocks noGrp="1"/>
          </p:cNvSpPr>
          <p:nvPr>
            <p:ph type="sldNum" sz="quarter" idx="12"/>
          </p:nvPr>
        </p:nvSpPr>
        <p:spPr/>
        <p:txBody>
          <a:bodyPr/>
          <a:lstStyle/>
          <a:p>
            <a:fld id="{72CEEBF0-5184-45C8-81DB-37F29F8CA64B}" type="slidenum">
              <a:rPr lang="de-CH" smtClean="0"/>
              <a:t>‹Nr.›</a:t>
            </a:fld>
            <a:endParaRPr lang="de-CH"/>
          </a:p>
        </p:txBody>
      </p:sp>
    </p:spTree>
    <p:extLst>
      <p:ext uri="{BB962C8B-B14F-4D97-AF65-F5344CB8AC3E}">
        <p14:creationId xmlns:p14="http://schemas.microsoft.com/office/powerpoint/2010/main" val="117491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500EF3B-F6D6-2F8B-DC5A-FF350F2A1399}"/>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C3503779-C415-DB9D-BDC8-B2B7B190675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9516B06-F6C7-F4EA-4146-A5DBD0DC3F00}"/>
              </a:ext>
            </a:extLst>
          </p:cNvPr>
          <p:cNvSpPr>
            <a:spLocks noGrp="1"/>
          </p:cNvSpPr>
          <p:nvPr>
            <p:ph type="dt" sz="half" idx="10"/>
          </p:nvPr>
        </p:nvSpPr>
        <p:spPr/>
        <p:txBody>
          <a:bodyPr/>
          <a:lstStyle/>
          <a:p>
            <a:fld id="{7BCDE7BC-BF54-4FA6-977B-741CFC3C7E43}" type="datetimeFigureOut">
              <a:rPr lang="de-CH" smtClean="0"/>
              <a:t>03.07.2024</a:t>
            </a:fld>
            <a:endParaRPr lang="de-CH"/>
          </a:p>
        </p:txBody>
      </p:sp>
      <p:sp>
        <p:nvSpPr>
          <p:cNvPr id="5" name="Fußzeilenplatzhalter 4">
            <a:extLst>
              <a:ext uri="{FF2B5EF4-FFF2-40B4-BE49-F238E27FC236}">
                <a16:creationId xmlns:a16="http://schemas.microsoft.com/office/drawing/2014/main" id="{84F2870A-E4B2-C3A0-1E33-3609ECBBE8B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0D0E3C1-9C80-4913-D02A-B7DD6323EA8E}"/>
              </a:ext>
            </a:extLst>
          </p:cNvPr>
          <p:cNvSpPr>
            <a:spLocks noGrp="1"/>
          </p:cNvSpPr>
          <p:nvPr>
            <p:ph type="sldNum" sz="quarter" idx="12"/>
          </p:nvPr>
        </p:nvSpPr>
        <p:spPr/>
        <p:txBody>
          <a:bodyPr/>
          <a:lstStyle/>
          <a:p>
            <a:fld id="{72CEEBF0-5184-45C8-81DB-37F29F8CA64B}" type="slidenum">
              <a:rPr lang="de-CH" smtClean="0"/>
              <a:t>‹Nr.›</a:t>
            </a:fld>
            <a:endParaRPr lang="de-CH"/>
          </a:p>
        </p:txBody>
      </p:sp>
    </p:spTree>
    <p:extLst>
      <p:ext uri="{BB962C8B-B14F-4D97-AF65-F5344CB8AC3E}">
        <p14:creationId xmlns:p14="http://schemas.microsoft.com/office/powerpoint/2010/main" val="65010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A034E-E2BE-68F2-1627-6D519AFC25F6}"/>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66FCD54-9CCF-2575-B1A2-5EDBCAEC9A2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B41329A-42C8-B2A1-A480-978DAAF5B96A}"/>
              </a:ext>
            </a:extLst>
          </p:cNvPr>
          <p:cNvSpPr>
            <a:spLocks noGrp="1"/>
          </p:cNvSpPr>
          <p:nvPr>
            <p:ph type="dt" sz="half" idx="10"/>
          </p:nvPr>
        </p:nvSpPr>
        <p:spPr/>
        <p:txBody>
          <a:bodyPr/>
          <a:lstStyle/>
          <a:p>
            <a:fld id="{7BCDE7BC-BF54-4FA6-977B-741CFC3C7E43}" type="datetimeFigureOut">
              <a:rPr lang="de-CH" smtClean="0"/>
              <a:t>03.07.2024</a:t>
            </a:fld>
            <a:endParaRPr lang="de-CH"/>
          </a:p>
        </p:txBody>
      </p:sp>
      <p:sp>
        <p:nvSpPr>
          <p:cNvPr id="5" name="Fußzeilenplatzhalter 4">
            <a:extLst>
              <a:ext uri="{FF2B5EF4-FFF2-40B4-BE49-F238E27FC236}">
                <a16:creationId xmlns:a16="http://schemas.microsoft.com/office/drawing/2014/main" id="{ED534D38-0C1E-50B6-912A-9C4369D8C6F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E12394A-FFEA-5DF2-EDCF-37598618DC1B}"/>
              </a:ext>
            </a:extLst>
          </p:cNvPr>
          <p:cNvSpPr>
            <a:spLocks noGrp="1"/>
          </p:cNvSpPr>
          <p:nvPr>
            <p:ph type="sldNum" sz="quarter" idx="12"/>
          </p:nvPr>
        </p:nvSpPr>
        <p:spPr/>
        <p:txBody>
          <a:bodyPr/>
          <a:lstStyle/>
          <a:p>
            <a:fld id="{72CEEBF0-5184-45C8-81DB-37F29F8CA64B}" type="slidenum">
              <a:rPr lang="de-CH" smtClean="0"/>
              <a:t>‹Nr.›</a:t>
            </a:fld>
            <a:endParaRPr lang="de-CH"/>
          </a:p>
        </p:txBody>
      </p:sp>
    </p:spTree>
    <p:extLst>
      <p:ext uri="{BB962C8B-B14F-4D97-AF65-F5344CB8AC3E}">
        <p14:creationId xmlns:p14="http://schemas.microsoft.com/office/powerpoint/2010/main" val="7495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4F842-4FA1-50F8-8B30-F4E8E2219D1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409C5652-2763-A09D-8868-38C7B4066D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9006AAC-319F-9300-7B2A-23A7C8EDCD78}"/>
              </a:ext>
            </a:extLst>
          </p:cNvPr>
          <p:cNvSpPr>
            <a:spLocks noGrp="1"/>
          </p:cNvSpPr>
          <p:nvPr>
            <p:ph type="dt" sz="half" idx="10"/>
          </p:nvPr>
        </p:nvSpPr>
        <p:spPr/>
        <p:txBody>
          <a:bodyPr/>
          <a:lstStyle/>
          <a:p>
            <a:fld id="{7BCDE7BC-BF54-4FA6-977B-741CFC3C7E43}" type="datetimeFigureOut">
              <a:rPr lang="de-CH" smtClean="0"/>
              <a:t>03.07.2024</a:t>
            </a:fld>
            <a:endParaRPr lang="de-CH"/>
          </a:p>
        </p:txBody>
      </p:sp>
      <p:sp>
        <p:nvSpPr>
          <p:cNvPr id="5" name="Fußzeilenplatzhalter 4">
            <a:extLst>
              <a:ext uri="{FF2B5EF4-FFF2-40B4-BE49-F238E27FC236}">
                <a16:creationId xmlns:a16="http://schemas.microsoft.com/office/drawing/2014/main" id="{07B19456-4B48-2340-C257-90CCCD6B4F7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B72F99B-AC00-DBC3-039E-0E9CF64CCA2E}"/>
              </a:ext>
            </a:extLst>
          </p:cNvPr>
          <p:cNvSpPr>
            <a:spLocks noGrp="1"/>
          </p:cNvSpPr>
          <p:nvPr>
            <p:ph type="sldNum" sz="quarter" idx="12"/>
          </p:nvPr>
        </p:nvSpPr>
        <p:spPr/>
        <p:txBody>
          <a:bodyPr/>
          <a:lstStyle/>
          <a:p>
            <a:fld id="{72CEEBF0-5184-45C8-81DB-37F29F8CA64B}" type="slidenum">
              <a:rPr lang="de-CH" smtClean="0"/>
              <a:t>‹Nr.›</a:t>
            </a:fld>
            <a:endParaRPr lang="de-CH"/>
          </a:p>
        </p:txBody>
      </p:sp>
    </p:spTree>
    <p:extLst>
      <p:ext uri="{BB962C8B-B14F-4D97-AF65-F5344CB8AC3E}">
        <p14:creationId xmlns:p14="http://schemas.microsoft.com/office/powerpoint/2010/main" val="41419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29B48D-5F74-BF7D-2F15-8BE942D8689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2EEAED9D-C7C8-9FD4-5FDE-AA2C0712331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119AC544-00F0-F55B-137A-125EDB83B26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BD271DF7-D4A8-F320-0551-D30BEAE72830}"/>
              </a:ext>
            </a:extLst>
          </p:cNvPr>
          <p:cNvSpPr>
            <a:spLocks noGrp="1"/>
          </p:cNvSpPr>
          <p:nvPr>
            <p:ph type="dt" sz="half" idx="10"/>
          </p:nvPr>
        </p:nvSpPr>
        <p:spPr/>
        <p:txBody>
          <a:bodyPr/>
          <a:lstStyle/>
          <a:p>
            <a:fld id="{7BCDE7BC-BF54-4FA6-977B-741CFC3C7E43}" type="datetimeFigureOut">
              <a:rPr lang="de-CH" smtClean="0"/>
              <a:t>03.07.2024</a:t>
            </a:fld>
            <a:endParaRPr lang="de-CH"/>
          </a:p>
        </p:txBody>
      </p:sp>
      <p:sp>
        <p:nvSpPr>
          <p:cNvPr id="6" name="Fußzeilenplatzhalter 5">
            <a:extLst>
              <a:ext uri="{FF2B5EF4-FFF2-40B4-BE49-F238E27FC236}">
                <a16:creationId xmlns:a16="http://schemas.microsoft.com/office/drawing/2014/main" id="{BDDD1AE9-80FF-36DF-A99F-85218382995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9816C04-4FD8-A6CB-CBD2-9690A5339BDD}"/>
              </a:ext>
            </a:extLst>
          </p:cNvPr>
          <p:cNvSpPr>
            <a:spLocks noGrp="1"/>
          </p:cNvSpPr>
          <p:nvPr>
            <p:ph type="sldNum" sz="quarter" idx="12"/>
          </p:nvPr>
        </p:nvSpPr>
        <p:spPr/>
        <p:txBody>
          <a:bodyPr/>
          <a:lstStyle/>
          <a:p>
            <a:fld id="{72CEEBF0-5184-45C8-81DB-37F29F8CA64B}" type="slidenum">
              <a:rPr lang="de-CH" smtClean="0"/>
              <a:t>‹Nr.›</a:t>
            </a:fld>
            <a:endParaRPr lang="de-CH"/>
          </a:p>
        </p:txBody>
      </p:sp>
    </p:spTree>
    <p:extLst>
      <p:ext uri="{BB962C8B-B14F-4D97-AF65-F5344CB8AC3E}">
        <p14:creationId xmlns:p14="http://schemas.microsoft.com/office/powerpoint/2010/main" val="182058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D7EA4-1DE5-2113-FE9B-ED61E12A97C1}"/>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4175FBD8-5B99-461E-2383-53A3A4FF0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7DDBC4-53FC-5503-F84B-0897DC4ABFB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0F3BB1AD-A75E-2ECC-892B-C284904372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05C9D1D-BFFB-3FC7-72BE-6A99D13796C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E2EB19DE-C471-A1C2-C157-E8BCEDD052A8}"/>
              </a:ext>
            </a:extLst>
          </p:cNvPr>
          <p:cNvSpPr>
            <a:spLocks noGrp="1"/>
          </p:cNvSpPr>
          <p:nvPr>
            <p:ph type="dt" sz="half" idx="10"/>
          </p:nvPr>
        </p:nvSpPr>
        <p:spPr/>
        <p:txBody>
          <a:bodyPr/>
          <a:lstStyle/>
          <a:p>
            <a:fld id="{7BCDE7BC-BF54-4FA6-977B-741CFC3C7E43}" type="datetimeFigureOut">
              <a:rPr lang="de-CH" smtClean="0"/>
              <a:t>03.07.2024</a:t>
            </a:fld>
            <a:endParaRPr lang="de-CH"/>
          </a:p>
        </p:txBody>
      </p:sp>
      <p:sp>
        <p:nvSpPr>
          <p:cNvPr id="8" name="Fußzeilenplatzhalter 7">
            <a:extLst>
              <a:ext uri="{FF2B5EF4-FFF2-40B4-BE49-F238E27FC236}">
                <a16:creationId xmlns:a16="http://schemas.microsoft.com/office/drawing/2014/main" id="{0BE7BCB3-3411-E1D4-0B8A-6F08F216D63F}"/>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AF473EE7-8265-541B-E42F-BAA6BEBD20EE}"/>
              </a:ext>
            </a:extLst>
          </p:cNvPr>
          <p:cNvSpPr>
            <a:spLocks noGrp="1"/>
          </p:cNvSpPr>
          <p:nvPr>
            <p:ph type="sldNum" sz="quarter" idx="12"/>
          </p:nvPr>
        </p:nvSpPr>
        <p:spPr/>
        <p:txBody>
          <a:bodyPr/>
          <a:lstStyle/>
          <a:p>
            <a:fld id="{72CEEBF0-5184-45C8-81DB-37F29F8CA64B}" type="slidenum">
              <a:rPr lang="de-CH" smtClean="0"/>
              <a:t>‹Nr.›</a:t>
            </a:fld>
            <a:endParaRPr lang="de-CH"/>
          </a:p>
        </p:txBody>
      </p:sp>
    </p:spTree>
    <p:extLst>
      <p:ext uri="{BB962C8B-B14F-4D97-AF65-F5344CB8AC3E}">
        <p14:creationId xmlns:p14="http://schemas.microsoft.com/office/powerpoint/2010/main" val="58947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37930-9F12-76C4-91E3-467A34DF52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B7D9E91B-EAAE-E90C-1DC5-131E6ED0B809}"/>
              </a:ext>
            </a:extLst>
          </p:cNvPr>
          <p:cNvSpPr>
            <a:spLocks noGrp="1"/>
          </p:cNvSpPr>
          <p:nvPr>
            <p:ph type="dt" sz="half" idx="10"/>
          </p:nvPr>
        </p:nvSpPr>
        <p:spPr/>
        <p:txBody>
          <a:bodyPr/>
          <a:lstStyle/>
          <a:p>
            <a:fld id="{7BCDE7BC-BF54-4FA6-977B-741CFC3C7E43}" type="datetimeFigureOut">
              <a:rPr lang="de-CH" smtClean="0"/>
              <a:t>03.07.2024</a:t>
            </a:fld>
            <a:endParaRPr lang="de-CH"/>
          </a:p>
        </p:txBody>
      </p:sp>
      <p:sp>
        <p:nvSpPr>
          <p:cNvPr id="4" name="Fußzeilenplatzhalter 3">
            <a:extLst>
              <a:ext uri="{FF2B5EF4-FFF2-40B4-BE49-F238E27FC236}">
                <a16:creationId xmlns:a16="http://schemas.microsoft.com/office/drawing/2014/main" id="{ACFA078A-0AA7-9376-3A8C-F89EAA514A67}"/>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A366CBE4-102B-AD40-4FF7-4A97AEE6E986}"/>
              </a:ext>
            </a:extLst>
          </p:cNvPr>
          <p:cNvSpPr>
            <a:spLocks noGrp="1"/>
          </p:cNvSpPr>
          <p:nvPr>
            <p:ph type="sldNum" sz="quarter" idx="12"/>
          </p:nvPr>
        </p:nvSpPr>
        <p:spPr/>
        <p:txBody>
          <a:bodyPr/>
          <a:lstStyle/>
          <a:p>
            <a:fld id="{72CEEBF0-5184-45C8-81DB-37F29F8CA64B}" type="slidenum">
              <a:rPr lang="de-CH" smtClean="0"/>
              <a:t>‹Nr.›</a:t>
            </a:fld>
            <a:endParaRPr lang="de-CH"/>
          </a:p>
        </p:txBody>
      </p:sp>
    </p:spTree>
    <p:extLst>
      <p:ext uri="{BB962C8B-B14F-4D97-AF65-F5344CB8AC3E}">
        <p14:creationId xmlns:p14="http://schemas.microsoft.com/office/powerpoint/2010/main" val="116828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C5D83E-7D1B-FE0A-0D97-EA668116CC62}"/>
              </a:ext>
            </a:extLst>
          </p:cNvPr>
          <p:cNvSpPr>
            <a:spLocks noGrp="1"/>
          </p:cNvSpPr>
          <p:nvPr>
            <p:ph type="dt" sz="half" idx="10"/>
          </p:nvPr>
        </p:nvSpPr>
        <p:spPr/>
        <p:txBody>
          <a:bodyPr/>
          <a:lstStyle/>
          <a:p>
            <a:fld id="{7BCDE7BC-BF54-4FA6-977B-741CFC3C7E43}" type="datetimeFigureOut">
              <a:rPr lang="de-CH" smtClean="0"/>
              <a:t>03.07.2024</a:t>
            </a:fld>
            <a:endParaRPr lang="de-CH"/>
          </a:p>
        </p:txBody>
      </p:sp>
      <p:sp>
        <p:nvSpPr>
          <p:cNvPr id="3" name="Fußzeilenplatzhalter 2">
            <a:extLst>
              <a:ext uri="{FF2B5EF4-FFF2-40B4-BE49-F238E27FC236}">
                <a16:creationId xmlns:a16="http://schemas.microsoft.com/office/drawing/2014/main" id="{C04412C3-C4D0-4BD2-8E38-C9DDC5ADA385}"/>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A6DD2CB8-0357-4533-68AF-6F6A0706BB4A}"/>
              </a:ext>
            </a:extLst>
          </p:cNvPr>
          <p:cNvSpPr>
            <a:spLocks noGrp="1"/>
          </p:cNvSpPr>
          <p:nvPr>
            <p:ph type="sldNum" sz="quarter" idx="12"/>
          </p:nvPr>
        </p:nvSpPr>
        <p:spPr/>
        <p:txBody>
          <a:bodyPr/>
          <a:lstStyle/>
          <a:p>
            <a:fld id="{72CEEBF0-5184-45C8-81DB-37F29F8CA64B}" type="slidenum">
              <a:rPr lang="de-CH" smtClean="0"/>
              <a:t>‹Nr.›</a:t>
            </a:fld>
            <a:endParaRPr lang="de-CH"/>
          </a:p>
        </p:txBody>
      </p:sp>
    </p:spTree>
    <p:extLst>
      <p:ext uri="{BB962C8B-B14F-4D97-AF65-F5344CB8AC3E}">
        <p14:creationId xmlns:p14="http://schemas.microsoft.com/office/powerpoint/2010/main" val="103431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4F5EC-8EBE-D094-E944-BF11663A899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7A4D1C0E-A8B5-E064-E0FF-52E651D56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122238CA-7BEE-0476-4D63-5BC73872E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7B3362-227F-262A-66A6-3A1815E4EB13}"/>
              </a:ext>
            </a:extLst>
          </p:cNvPr>
          <p:cNvSpPr>
            <a:spLocks noGrp="1"/>
          </p:cNvSpPr>
          <p:nvPr>
            <p:ph type="dt" sz="half" idx="10"/>
          </p:nvPr>
        </p:nvSpPr>
        <p:spPr/>
        <p:txBody>
          <a:bodyPr/>
          <a:lstStyle/>
          <a:p>
            <a:fld id="{7BCDE7BC-BF54-4FA6-977B-741CFC3C7E43}" type="datetimeFigureOut">
              <a:rPr lang="de-CH" smtClean="0"/>
              <a:t>03.07.2024</a:t>
            </a:fld>
            <a:endParaRPr lang="de-CH"/>
          </a:p>
        </p:txBody>
      </p:sp>
      <p:sp>
        <p:nvSpPr>
          <p:cNvPr id="6" name="Fußzeilenplatzhalter 5">
            <a:extLst>
              <a:ext uri="{FF2B5EF4-FFF2-40B4-BE49-F238E27FC236}">
                <a16:creationId xmlns:a16="http://schemas.microsoft.com/office/drawing/2014/main" id="{1E5051D3-75C6-FEFE-D2F8-65E19F783E28}"/>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09BE019-DF5E-6E4B-1BDE-CCBE01209DBE}"/>
              </a:ext>
            </a:extLst>
          </p:cNvPr>
          <p:cNvSpPr>
            <a:spLocks noGrp="1"/>
          </p:cNvSpPr>
          <p:nvPr>
            <p:ph type="sldNum" sz="quarter" idx="12"/>
          </p:nvPr>
        </p:nvSpPr>
        <p:spPr/>
        <p:txBody>
          <a:bodyPr/>
          <a:lstStyle/>
          <a:p>
            <a:fld id="{72CEEBF0-5184-45C8-81DB-37F29F8CA64B}" type="slidenum">
              <a:rPr lang="de-CH" smtClean="0"/>
              <a:t>‹Nr.›</a:t>
            </a:fld>
            <a:endParaRPr lang="de-CH"/>
          </a:p>
        </p:txBody>
      </p:sp>
    </p:spTree>
    <p:extLst>
      <p:ext uri="{BB962C8B-B14F-4D97-AF65-F5344CB8AC3E}">
        <p14:creationId xmlns:p14="http://schemas.microsoft.com/office/powerpoint/2010/main" val="217670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908FE-0BD5-3B5B-67F1-4A6BEA1D7B9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0B8606FB-8761-D99D-5363-7FDC499851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A3B842E3-755D-FEE4-F276-3695537FC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8584705-7F81-8FBA-74DF-3EE6C57712F3}"/>
              </a:ext>
            </a:extLst>
          </p:cNvPr>
          <p:cNvSpPr>
            <a:spLocks noGrp="1"/>
          </p:cNvSpPr>
          <p:nvPr>
            <p:ph type="dt" sz="half" idx="10"/>
          </p:nvPr>
        </p:nvSpPr>
        <p:spPr/>
        <p:txBody>
          <a:bodyPr/>
          <a:lstStyle/>
          <a:p>
            <a:fld id="{7BCDE7BC-BF54-4FA6-977B-741CFC3C7E43}" type="datetimeFigureOut">
              <a:rPr lang="de-CH" smtClean="0"/>
              <a:t>03.07.2024</a:t>
            </a:fld>
            <a:endParaRPr lang="de-CH"/>
          </a:p>
        </p:txBody>
      </p:sp>
      <p:sp>
        <p:nvSpPr>
          <p:cNvPr id="6" name="Fußzeilenplatzhalter 5">
            <a:extLst>
              <a:ext uri="{FF2B5EF4-FFF2-40B4-BE49-F238E27FC236}">
                <a16:creationId xmlns:a16="http://schemas.microsoft.com/office/drawing/2014/main" id="{327C6606-84E1-EF1E-B9E9-418E2ED3334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9DB67950-5830-92B8-CD46-2058E72D8779}"/>
              </a:ext>
            </a:extLst>
          </p:cNvPr>
          <p:cNvSpPr>
            <a:spLocks noGrp="1"/>
          </p:cNvSpPr>
          <p:nvPr>
            <p:ph type="sldNum" sz="quarter" idx="12"/>
          </p:nvPr>
        </p:nvSpPr>
        <p:spPr/>
        <p:txBody>
          <a:bodyPr/>
          <a:lstStyle/>
          <a:p>
            <a:fld id="{72CEEBF0-5184-45C8-81DB-37F29F8CA64B}" type="slidenum">
              <a:rPr lang="de-CH" smtClean="0"/>
              <a:t>‹Nr.›</a:t>
            </a:fld>
            <a:endParaRPr lang="de-CH"/>
          </a:p>
        </p:txBody>
      </p:sp>
    </p:spTree>
    <p:extLst>
      <p:ext uri="{BB962C8B-B14F-4D97-AF65-F5344CB8AC3E}">
        <p14:creationId xmlns:p14="http://schemas.microsoft.com/office/powerpoint/2010/main" val="300340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AA237DD-97D1-FE6A-E850-E5CCBD4B3B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8C4DB415-E8D6-6F29-993E-F7478270DC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8E465CE-B953-C47C-A462-05FE0EF4ED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CDE7BC-BF54-4FA6-977B-741CFC3C7E43}" type="datetimeFigureOut">
              <a:rPr lang="de-CH" smtClean="0"/>
              <a:t>03.07.2024</a:t>
            </a:fld>
            <a:endParaRPr lang="de-CH"/>
          </a:p>
        </p:txBody>
      </p:sp>
      <p:sp>
        <p:nvSpPr>
          <p:cNvPr id="5" name="Fußzeilenplatzhalter 4">
            <a:extLst>
              <a:ext uri="{FF2B5EF4-FFF2-40B4-BE49-F238E27FC236}">
                <a16:creationId xmlns:a16="http://schemas.microsoft.com/office/drawing/2014/main" id="{957C0B30-1DCD-B580-62A8-4CEA702D64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Foliennummernplatzhalter 5">
            <a:extLst>
              <a:ext uri="{FF2B5EF4-FFF2-40B4-BE49-F238E27FC236}">
                <a16:creationId xmlns:a16="http://schemas.microsoft.com/office/drawing/2014/main" id="{37CBB2C6-6931-0AA7-246B-67A7CB16B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EEBF0-5184-45C8-81DB-37F29F8CA64B}" type="slidenum">
              <a:rPr lang="de-CH" smtClean="0"/>
              <a:t>‹Nr.›</a:t>
            </a:fld>
            <a:endParaRPr lang="de-CH"/>
          </a:p>
        </p:txBody>
      </p:sp>
    </p:spTree>
    <p:extLst>
      <p:ext uri="{BB962C8B-B14F-4D97-AF65-F5344CB8AC3E}">
        <p14:creationId xmlns:p14="http://schemas.microsoft.com/office/powerpoint/2010/main" val="562439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C33102-C977-9AF9-3F37-D7ED57510A56}"/>
              </a:ext>
            </a:extLst>
          </p:cNvPr>
          <p:cNvSpPr>
            <a:spLocks noGrp="1"/>
          </p:cNvSpPr>
          <p:nvPr>
            <p:ph type="ctrTitle"/>
          </p:nvPr>
        </p:nvSpPr>
        <p:spPr>
          <a:xfrm>
            <a:off x="6675574" y="2489070"/>
            <a:ext cx="4984813" cy="854309"/>
          </a:xfrm>
          <a:noFill/>
        </p:spPr>
        <p:txBody>
          <a:bodyPr>
            <a:normAutofit/>
          </a:bodyPr>
          <a:lstStyle/>
          <a:p>
            <a:pPr algn="l"/>
            <a:r>
              <a:rPr lang="de-CH" sz="5400" dirty="0"/>
              <a:t>Herbstlager 2024</a:t>
            </a:r>
          </a:p>
        </p:txBody>
      </p:sp>
      <p:sp>
        <p:nvSpPr>
          <p:cNvPr id="3" name="Untertitel 2">
            <a:extLst>
              <a:ext uri="{FF2B5EF4-FFF2-40B4-BE49-F238E27FC236}">
                <a16:creationId xmlns:a16="http://schemas.microsoft.com/office/drawing/2014/main" id="{B3BE888C-67E3-94AD-CB6E-5DDEE68E2B7B}"/>
              </a:ext>
            </a:extLst>
          </p:cNvPr>
          <p:cNvSpPr>
            <a:spLocks noGrp="1"/>
          </p:cNvSpPr>
          <p:nvPr>
            <p:ph type="subTitle" idx="1"/>
          </p:nvPr>
        </p:nvSpPr>
        <p:spPr>
          <a:xfrm>
            <a:off x="6675574" y="3429001"/>
            <a:ext cx="4984813" cy="566530"/>
          </a:xfrm>
          <a:noFill/>
        </p:spPr>
        <p:txBody>
          <a:bodyPr>
            <a:normAutofit/>
          </a:bodyPr>
          <a:lstStyle/>
          <a:p>
            <a:pPr algn="l"/>
            <a:r>
              <a:rPr lang="de-CH" sz="2800" dirty="0"/>
              <a:t>Jubla Gachnang - Lenzerheide</a:t>
            </a:r>
          </a:p>
        </p:txBody>
      </p:sp>
      <p:pic>
        <p:nvPicPr>
          <p:cNvPr id="5" name="Grafik 4" descr="Ein Bild, das Text, Clipart, Cartoon, Animierter Cartoon enthält.&#10;&#10;Automatisch generierte Beschreibung">
            <a:extLst>
              <a:ext uri="{FF2B5EF4-FFF2-40B4-BE49-F238E27FC236}">
                <a16:creationId xmlns:a16="http://schemas.microsoft.com/office/drawing/2014/main" id="{FA8092C4-7D33-AFD7-A8BA-62FA0FF13139}"/>
              </a:ext>
            </a:extLst>
          </p:cNvPr>
          <p:cNvPicPr>
            <a:picLocks noChangeAspect="1"/>
          </p:cNvPicPr>
          <p:nvPr/>
        </p:nvPicPr>
        <p:blipFill rotWithShape="1">
          <a:blip r:embed="rId2">
            <a:extLst>
              <a:ext uri="{28A0092B-C50C-407E-A947-70E740481C1C}">
                <a14:useLocalDpi xmlns:a14="http://schemas.microsoft.com/office/drawing/2010/main" val="0"/>
              </a:ext>
            </a:extLst>
          </a:blip>
          <a:srcRect r="1051"/>
          <a:stretch/>
        </p:blipFill>
        <p:spPr>
          <a:xfrm>
            <a:off x="1" y="10"/>
            <a:ext cx="6005512" cy="6857990"/>
          </a:xfrm>
          <a:prstGeom prst="rect">
            <a:avLst/>
          </a:prstGeom>
        </p:spPr>
      </p:pic>
    </p:spTree>
    <p:extLst>
      <p:ext uri="{BB962C8B-B14F-4D97-AF65-F5344CB8AC3E}">
        <p14:creationId xmlns:p14="http://schemas.microsoft.com/office/powerpoint/2010/main" val="192100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B5B8915-D04A-DBEC-30C9-FE4312D4D420}"/>
              </a:ext>
            </a:extLst>
          </p:cNvPr>
          <p:cNvSpPr>
            <a:spLocks noGrp="1"/>
          </p:cNvSpPr>
          <p:nvPr>
            <p:ph type="title"/>
          </p:nvPr>
        </p:nvSpPr>
        <p:spPr>
          <a:xfrm>
            <a:off x="2187363" y="1671569"/>
            <a:ext cx="5801917" cy="2228760"/>
          </a:xfrm>
        </p:spPr>
        <p:txBody>
          <a:bodyPr anchor="b">
            <a:normAutofit/>
          </a:bodyPr>
          <a:lstStyle/>
          <a:p>
            <a:r>
              <a:rPr lang="de-CH" sz="5400" dirty="0"/>
              <a:t>Wohin geht’s?</a:t>
            </a:r>
          </a:p>
        </p:txBody>
      </p:sp>
      <p:pic>
        <p:nvPicPr>
          <p:cNvPr id="25" name="Graphic 6" descr="Suburban scene">
            <a:extLst>
              <a:ext uri="{FF2B5EF4-FFF2-40B4-BE49-F238E27FC236}">
                <a16:creationId xmlns:a16="http://schemas.microsoft.com/office/drawing/2014/main" id="{7AF8AE84-3C7B-C750-B21D-4AB1935459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Inhaltsplatzhalter 2">
            <a:extLst>
              <a:ext uri="{FF2B5EF4-FFF2-40B4-BE49-F238E27FC236}">
                <a16:creationId xmlns:a16="http://schemas.microsoft.com/office/drawing/2014/main" id="{8F4F5555-FFD3-4E30-E007-AAC6F37F61B3}"/>
              </a:ext>
            </a:extLst>
          </p:cNvPr>
          <p:cNvSpPr>
            <a:spLocks noGrp="1"/>
          </p:cNvSpPr>
          <p:nvPr>
            <p:ph idx="1"/>
          </p:nvPr>
        </p:nvSpPr>
        <p:spPr>
          <a:xfrm>
            <a:off x="1935480" y="4258857"/>
            <a:ext cx="5801917" cy="2057045"/>
          </a:xfrm>
        </p:spPr>
        <p:txBody>
          <a:bodyPr>
            <a:normAutofit/>
          </a:bodyPr>
          <a:lstStyle/>
          <a:p>
            <a:r>
              <a:rPr lang="de-CH" sz="2400" dirty="0"/>
              <a:t>Gruppen Ferienhaus </a:t>
            </a:r>
            <a:r>
              <a:rPr lang="de-CH" sz="2400" dirty="0" err="1"/>
              <a:t>Raschainas</a:t>
            </a:r>
            <a:endParaRPr lang="de-CH" sz="2400" dirty="0"/>
          </a:p>
          <a:p>
            <a:r>
              <a:rPr lang="it-IT" sz="2400" dirty="0" err="1"/>
              <a:t>Voa</a:t>
            </a:r>
            <a:r>
              <a:rPr lang="it-IT" sz="2400" dirty="0"/>
              <a:t> </a:t>
            </a:r>
            <a:r>
              <a:rPr lang="it-IT" sz="2400" dirty="0" err="1"/>
              <a:t>Tgantieni</a:t>
            </a:r>
            <a:r>
              <a:rPr lang="it-IT" sz="2400" dirty="0"/>
              <a:t> 3, 7078 Vaz/</a:t>
            </a:r>
            <a:r>
              <a:rPr lang="it-IT" sz="2400" dirty="0" err="1"/>
              <a:t>Obervaz</a:t>
            </a:r>
            <a:endParaRPr lang="de-CH" sz="2400" dirty="0"/>
          </a:p>
        </p:txBody>
      </p:sp>
      <p:pic>
        <p:nvPicPr>
          <p:cNvPr id="26" name="Graphic 8" descr="Suburban scene">
            <a:extLst>
              <a:ext uri="{FF2B5EF4-FFF2-40B4-BE49-F238E27FC236}">
                <a16:creationId xmlns:a16="http://schemas.microsoft.com/office/drawing/2014/main" id="{FF9C71A4-EA63-40D9-8067-FFF7C66A2B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45402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0">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17D723-8302-D89D-55A8-2BB63633580D}"/>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5400" dirty="0" err="1"/>
              <a:t>Lagerbeitrag</a:t>
            </a:r>
            <a:endParaRPr lang="en-US" sz="5400" dirty="0"/>
          </a:p>
        </p:txBody>
      </p:sp>
      <p:sp>
        <p:nvSpPr>
          <p:cNvPr id="25" name="Rectangle 12">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14">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feld 5">
            <a:extLst>
              <a:ext uri="{FF2B5EF4-FFF2-40B4-BE49-F238E27FC236}">
                <a16:creationId xmlns:a16="http://schemas.microsoft.com/office/drawing/2014/main" id="{26B020E4-68BA-493E-2F26-A8B62E19F2D9}"/>
              </a:ext>
            </a:extLst>
          </p:cNvPr>
          <p:cNvSpPr txBox="1"/>
          <p:nvPr/>
        </p:nvSpPr>
        <p:spPr>
          <a:xfrm>
            <a:off x="612648" y="3355848"/>
            <a:ext cx="6268770" cy="2825496"/>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400" dirty="0" err="1"/>
              <a:t>Aufteilung</a:t>
            </a:r>
            <a:r>
              <a:rPr lang="en-US" sz="2400" dirty="0"/>
              <a:t> </a:t>
            </a:r>
            <a:r>
              <a:rPr lang="en-US" sz="2400" dirty="0" err="1"/>
              <a:t>Finanzen</a:t>
            </a:r>
            <a:r>
              <a:rPr lang="en-US" sz="2400" dirty="0"/>
              <a:t>:</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-1/3 </a:t>
            </a:r>
            <a:r>
              <a:rPr lang="en-US" sz="2400" dirty="0" err="1"/>
              <a:t>Verpflegung</a:t>
            </a: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-1/3 Haus und </a:t>
            </a:r>
            <a:r>
              <a:rPr lang="en-US" sz="2400" dirty="0" err="1"/>
              <a:t>Anreise</a:t>
            </a: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-1/3 </a:t>
            </a:r>
            <a:r>
              <a:rPr lang="en-US" sz="2400" dirty="0" err="1"/>
              <a:t>Programm</a:t>
            </a:r>
            <a:endParaRPr lang="en-US" sz="2400" dirty="0"/>
          </a:p>
        </p:txBody>
      </p:sp>
      <p:pic>
        <p:nvPicPr>
          <p:cNvPr id="4" name="Inhaltsplatzhalter 3" descr="Ein Bild, das Text enthält.&#10;&#10;Automatisch generierte Beschreibung">
            <a:extLst>
              <a:ext uri="{FF2B5EF4-FFF2-40B4-BE49-F238E27FC236}">
                <a16:creationId xmlns:a16="http://schemas.microsoft.com/office/drawing/2014/main" id="{A1C18A49-3023-1995-5E99-6916F44D5A8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700"/>
          <a:stretch/>
        </p:blipFill>
        <p:spPr>
          <a:xfrm>
            <a:off x="7494066" y="1352553"/>
            <a:ext cx="4237686" cy="4077371"/>
          </a:xfrm>
          <a:prstGeom prst="rect">
            <a:avLst/>
          </a:prstGeom>
        </p:spPr>
      </p:pic>
    </p:spTree>
    <p:extLst>
      <p:ext uri="{BB962C8B-B14F-4D97-AF65-F5344CB8AC3E}">
        <p14:creationId xmlns:p14="http://schemas.microsoft.com/office/powerpoint/2010/main" val="109151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FDAFEA5-E56B-9FE7-56A7-E494BF41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266700" dist="114300" dir="5460000" sx="93000" sy="93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5B45E0-517B-14BD-8878-3497D85F2243}"/>
              </a:ext>
            </a:extLst>
          </p:cNvPr>
          <p:cNvSpPr>
            <a:spLocks noGrp="1"/>
          </p:cNvSpPr>
          <p:nvPr>
            <p:ph type="title"/>
          </p:nvPr>
        </p:nvSpPr>
        <p:spPr>
          <a:xfrm>
            <a:off x="761801" y="307447"/>
            <a:ext cx="10153849" cy="1109932"/>
          </a:xfrm>
        </p:spPr>
        <p:txBody>
          <a:bodyPr vert="horz" lIns="91440" tIns="45720" rIns="91440" bIns="45720" rtlCol="0" anchor="ctr">
            <a:normAutofit/>
          </a:bodyPr>
          <a:lstStyle/>
          <a:p>
            <a:r>
              <a:rPr lang="en-US" sz="5400" dirty="0" err="1"/>
              <a:t>Packliste</a:t>
            </a:r>
            <a:endParaRPr lang="en-US" sz="4000" dirty="0"/>
          </a:p>
        </p:txBody>
      </p:sp>
      <p:pic>
        <p:nvPicPr>
          <p:cNvPr id="4" name="Inhaltsplatzhalter 3" descr="Ein Bild, das Text, Screenshot, Dokument, Schrift enthält.&#10;&#10;Automatisch generierte Beschreibung">
            <a:extLst>
              <a:ext uri="{FF2B5EF4-FFF2-40B4-BE49-F238E27FC236}">
                <a16:creationId xmlns:a16="http://schemas.microsoft.com/office/drawing/2014/main" id="{CCB68CB3-02AA-79F8-D181-4CFC99B8CB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324"/>
          <a:stretch/>
        </p:blipFill>
        <p:spPr>
          <a:xfrm>
            <a:off x="1005664" y="1876424"/>
            <a:ext cx="3418852" cy="4674129"/>
          </a:xfrm>
          <a:prstGeom prst="rect">
            <a:avLst/>
          </a:prstGeom>
        </p:spPr>
      </p:pic>
      <p:pic>
        <p:nvPicPr>
          <p:cNvPr id="6" name="Grafik 5" descr="Ein Bild, das Zubehör, blau enthält.&#10;&#10;Automatisch generierte Beschreibung">
            <a:extLst>
              <a:ext uri="{FF2B5EF4-FFF2-40B4-BE49-F238E27FC236}">
                <a16:creationId xmlns:a16="http://schemas.microsoft.com/office/drawing/2014/main" id="{1CE92516-CD03-D2CB-94A0-EA3E07290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6100" y="2295499"/>
            <a:ext cx="2832979" cy="2832979"/>
          </a:xfrm>
          <a:prstGeom prst="rect">
            <a:avLst/>
          </a:prstGeom>
        </p:spPr>
      </p:pic>
      <p:sp>
        <p:nvSpPr>
          <p:cNvPr id="5" name="Titel 1">
            <a:extLst>
              <a:ext uri="{FF2B5EF4-FFF2-40B4-BE49-F238E27FC236}">
                <a16:creationId xmlns:a16="http://schemas.microsoft.com/office/drawing/2014/main" id="{5A5E20C8-5D1A-A763-2C17-1BB1625BC35F}"/>
              </a:ext>
            </a:extLst>
          </p:cNvPr>
          <p:cNvSpPr txBox="1">
            <a:spLocks/>
          </p:cNvSpPr>
          <p:nvPr/>
        </p:nvSpPr>
        <p:spPr>
          <a:xfrm>
            <a:off x="4170786" y="1608860"/>
            <a:ext cx="4293171" cy="4206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228600">
              <a:spcAft>
                <a:spcPts val="600"/>
              </a:spcAft>
              <a:buFont typeface="Arial" panose="020B0604020202020204" pitchFamily="34" charset="0"/>
              <a:buChar char="•"/>
            </a:pPr>
            <a:r>
              <a:rPr lang="en-US" sz="2400" dirty="0">
                <a:latin typeface="+mn-lt"/>
                <a:ea typeface="+mn-ea"/>
                <a:cs typeface="+mn-cs"/>
              </a:rPr>
              <a:t>1x </a:t>
            </a:r>
            <a:r>
              <a:rPr lang="en-US" sz="2400" dirty="0" err="1">
                <a:latin typeface="+mn-lt"/>
                <a:ea typeface="+mn-ea"/>
                <a:cs typeface="+mn-cs"/>
              </a:rPr>
              <a:t>Aufgabegepäck</a:t>
            </a:r>
            <a:r>
              <a:rPr lang="en-US" sz="2400" dirty="0">
                <a:latin typeface="+mn-lt"/>
                <a:ea typeface="+mn-ea"/>
                <a:cs typeface="+mn-cs"/>
              </a:rPr>
              <a:t>, Tasche, </a:t>
            </a:r>
            <a:r>
              <a:rPr lang="en-US" sz="2400" dirty="0" err="1">
                <a:latin typeface="+mn-lt"/>
                <a:ea typeface="+mn-ea"/>
                <a:cs typeface="+mn-cs"/>
              </a:rPr>
              <a:t>Koffer</a:t>
            </a:r>
            <a:r>
              <a:rPr lang="en-US" sz="2400" dirty="0">
                <a:latin typeface="+mn-lt"/>
                <a:ea typeface="+mn-ea"/>
                <a:cs typeface="+mn-cs"/>
              </a:rPr>
              <a:t> für den Car</a:t>
            </a:r>
          </a:p>
          <a:p>
            <a:pPr marL="342900" indent="-228600">
              <a:spcAft>
                <a:spcPts val="600"/>
              </a:spcAft>
              <a:buFont typeface="Arial" panose="020B0604020202020204" pitchFamily="34" charset="0"/>
              <a:buChar char="•"/>
            </a:pPr>
            <a:r>
              <a:rPr lang="en-US" sz="2400" dirty="0">
                <a:latin typeface="+mn-lt"/>
                <a:ea typeface="+mn-ea"/>
                <a:cs typeface="+mn-cs"/>
              </a:rPr>
              <a:t>1x </a:t>
            </a:r>
            <a:r>
              <a:rPr lang="en-US" sz="2400" dirty="0" err="1">
                <a:latin typeface="+mn-lt"/>
                <a:ea typeface="+mn-ea"/>
                <a:cs typeface="+mn-cs"/>
              </a:rPr>
              <a:t>Tagesrucksack</a:t>
            </a:r>
            <a:r>
              <a:rPr lang="en-US" sz="2400" dirty="0">
                <a:latin typeface="+mn-lt"/>
                <a:ea typeface="+mn-ea"/>
                <a:cs typeface="+mn-cs"/>
              </a:rPr>
              <a:t> für </a:t>
            </a:r>
            <a:r>
              <a:rPr lang="en-US" sz="2400" dirty="0" err="1">
                <a:latin typeface="+mn-lt"/>
                <a:ea typeface="+mn-ea"/>
                <a:cs typeface="+mn-cs"/>
              </a:rPr>
              <a:t>Hinreise</a:t>
            </a:r>
            <a:r>
              <a:rPr lang="en-US" sz="2400" dirty="0">
                <a:latin typeface="+mn-lt"/>
                <a:ea typeface="+mn-ea"/>
                <a:cs typeface="+mn-cs"/>
              </a:rPr>
              <a:t> und </a:t>
            </a:r>
            <a:r>
              <a:rPr lang="en-US" sz="2400" dirty="0" err="1">
                <a:latin typeface="+mn-lt"/>
                <a:ea typeface="+mn-ea"/>
                <a:cs typeface="+mn-cs"/>
              </a:rPr>
              <a:t>Gruppentag</a:t>
            </a:r>
            <a:r>
              <a:rPr lang="en-US" sz="2400" dirty="0">
                <a:latin typeface="+mn-lt"/>
                <a:ea typeface="+mn-ea"/>
                <a:cs typeface="+mn-cs"/>
              </a:rPr>
              <a:t>. Bitte </a:t>
            </a:r>
            <a:r>
              <a:rPr lang="en-US" sz="2400" dirty="0" err="1">
                <a:latin typeface="+mn-lt"/>
                <a:ea typeface="+mn-ea"/>
                <a:cs typeface="+mn-cs"/>
              </a:rPr>
              <a:t>genügend</a:t>
            </a:r>
            <a:r>
              <a:rPr lang="en-US" sz="2400" dirty="0">
                <a:latin typeface="+mn-lt"/>
                <a:ea typeface="+mn-ea"/>
                <a:cs typeface="+mn-cs"/>
              </a:rPr>
              <a:t> gross.</a:t>
            </a:r>
          </a:p>
        </p:txBody>
      </p:sp>
    </p:spTree>
    <p:extLst>
      <p:ext uri="{BB962C8B-B14F-4D97-AF65-F5344CB8AC3E}">
        <p14:creationId xmlns:p14="http://schemas.microsoft.com/office/powerpoint/2010/main" val="358794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D3F30C7-1920-5E67-DD17-E0DFE8158C17}"/>
              </a:ext>
            </a:extLst>
          </p:cNvPr>
          <p:cNvSpPr>
            <a:spLocks noGrp="1"/>
          </p:cNvSpPr>
          <p:nvPr>
            <p:ph type="title"/>
          </p:nvPr>
        </p:nvSpPr>
        <p:spPr>
          <a:xfrm>
            <a:off x="709684" y="1562100"/>
            <a:ext cx="4167116" cy="3733800"/>
          </a:xfrm>
        </p:spPr>
        <p:txBody>
          <a:bodyPr>
            <a:normAutofit/>
          </a:bodyPr>
          <a:lstStyle/>
          <a:p>
            <a:pPr algn="ctr"/>
            <a:r>
              <a:rPr lang="de-CH" sz="5400" dirty="0">
                <a:solidFill>
                  <a:schemeClr val="tx1">
                    <a:lumMod val="85000"/>
                    <a:lumOff val="15000"/>
                  </a:schemeClr>
                </a:solidFill>
              </a:rPr>
              <a:t>Informationen</a:t>
            </a:r>
          </a:p>
        </p:txBody>
      </p:sp>
      <p:sp>
        <p:nvSpPr>
          <p:cNvPr id="4" name="Inhaltsplatzhalter 3">
            <a:extLst>
              <a:ext uri="{FF2B5EF4-FFF2-40B4-BE49-F238E27FC236}">
                <a16:creationId xmlns:a16="http://schemas.microsoft.com/office/drawing/2014/main" id="{EC4CA230-BC00-7325-7F02-E787EFE11E31}"/>
              </a:ext>
            </a:extLst>
          </p:cNvPr>
          <p:cNvSpPr txBox="1">
            <a:spLocks noGrp="1"/>
          </p:cNvSpPr>
          <p:nvPr>
            <p:ph idx="1"/>
          </p:nvPr>
        </p:nvSpPr>
        <p:spPr>
          <a:xfrm>
            <a:off x="6096000" y="565495"/>
            <a:ext cx="5135592" cy="5727010"/>
          </a:xfrm>
          <a:prstGeom prst="rect">
            <a:avLst/>
          </a:prstGeom>
        </p:spPr>
        <p:txBody>
          <a:bodyPr rtlCol="0" anchor="ctr">
            <a:normAutofit fontScale="92500" lnSpcReduction="10000"/>
          </a:bodyPr>
          <a:lstStyle/>
          <a:p>
            <a:pPr marL="0" indent="0">
              <a:lnSpc>
                <a:spcPct val="100000"/>
              </a:lnSpc>
              <a:spcAft>
                <a:spcPts val="1000"/>
              </a:spcAft>
              <a:buNone/>
            </a:pPr>
            <a:r>
              <a:rPr lang="de-DE" sz="2000" b="1" dirty="0">
                <a:solidFill>
                  <a:schemeClr val="tx1">
                    <a:lumMod val="85000"/>
                    <a:lumOff val="15000"/>
                  </a:schemeClr>
                </a:solidFill>
                <a:effectLst/>
                <a:uFill>
                  <a:solidFill>
                    <a:srgbClr val="000000"/>
                  </a:solidFill>
                </a:uFill>
                <a:latin typeface="+mj-lt"/>
                <a:ea typeface="Times New Roman" panose="02020603050405020304" pitchFamily="18" charset="0"/>
                <a:cs typeface="Times New Roman" panose="02020603050405020304" pitchFamily="18" charset="0"/>
              </a:rPr>
              <a:t>Vorlagergottesdienst</a:t>
            </a:r>
            <a:br>
              <a:rPr lang="de-DE" sz="2000" dirty="0">
                <a:solidFill>
                  <a:schemeClr val="tx1">
                    <a:lumMod val="85000"/>
                    <a:lumOff val="15000"/>
                  </a:schemeClr>
                </a:solidFill>
                <a:effectLst/>
                <a:uFill>
                  <a:solidFill>
                    <a:srgbClr val="000000"/>
                  </a:solidFill>
                </a:uFill>
                <a:latin typeface="+mj-lt"/>
                <a:ea typeface="Arial Unicode MS"/>
                <a:cs typeface="Arial Unicode MS"/>
              </a:rPr>
            </a:br>
            <a:r>
              <a:rPr lang="de-DE" sz="2000" dirty="0">
                <a:uFill>
                  <a:solidFill>
                    <a:srgbClr val="000000"/>
                  </a:solidFill>
                </a:uFill>
                <a:latin typeface="+mj-lt"/>
              </a:rPr>
              <a:t>Am Freitag, 4. Oktober 2022 um 19:00 Uhr in der katholischen Kirche in Gachnang.</a:t>
            </a:r>
            <a:endParaRPr lang="de-CH" sz="2000" dirty="0">
              <a:uFill>
                <a:solidFill>
                  <a:srgbClr val="000000"/>
                </a:solidFill>
              </a:uFill>
              <a:latin typeface="+mj-lt"/>
            </a:endParaRPr>
          </a:p>
          <a:p>
            <a:pPr>
              <a:spcBef>
                <a:spcPts val="200"/>
              </a:spcBef>
            </a:pPr>
            <a:endParaRPr lang="de-CH" sz="2000" b="1" dirty="0">
              <a:effectLst/>
              <a:uFill>
                <a:solidFill>
                  <a:srgbClr val="000000"/>
                </a:solidFill>
              </a:uFill>
              <a:latin typeface="+mj-lt"/>
              <a:ea typeface="Times New Roman" panose="02020603050405020304" pitchFamily="18" charset="0"/>
              <a:cs typeface="Times New Roman" panose="02020603050405020304" pitchFamily="18" charset="0"/>
            </a:endParaRPr>
          </a:p>
          <a:p>
            <a:pPr marL="0" indent="0">
              <a:spcBef>
                <a:spcPts val="200"/>
              </a:spcBef>
              <a:buNone/>
            </a:pPr>
            <a:r>
              <a:rPr lang="de-DE" sz="2000" b="1" dirty="0">
                <a:effectLst/>
                <a:uFill>
                  <a:solidFill>
                    <a:srgbClr val="000000"/>
                  </a:solidFill>
                </a:uFill>
                <a:latin typeface="+mj-lt"/>
                <a:ea typeface="Times New Roman" panose="02020603050405020304" pitchFamily="18" charset="0"/>
                <a:cs typeface="Times New Roman" panose="02020603050405020304" pitchFamily="18" charset="0"/>
              </a:rPr>
              <a:t>Lagerstart</a:t>
            </a:r>
            <a:endParaRPr lang="de-CH" sz="2000" b="1" dirty="0">
              <a:effectLst/>
              <a:uFill>
                <a:solidFill>
                  <a:srgbClr val="000000"/>
                </a:solidFill>
              </a:uFill>
              <a:latin typeface="+mj-lt"/>
              <a:ea typeface="Times New Roman" panose="02020603050405020304" pitchFamily="18" charset="0"/>
              <a:cs typeface="Times New Roman" panose="02020603050405020304" pitchFamily="18" charset="0"/>
            </a:endParaRPr>
          </a:p>
          <a:p>
            <a:pPr marL="285750" indent="-285750">
              <a:spcAft>
                <a:spcPts val="1000"/>
              </a:spcAft>
              <a:buFontTx/>
              <a:buChar char="-"/>
            </a:pPr>
            <a:r>
              <a:rPr lang="de-DE" sz="2000" dirty="0">
                <a:effectLst/>
                <a:uFill>
                  <a:solidFill>
                    <a:srgbClr val="000000"/>
                  </a:solidFill>
                </a:uFill>
                <a:latin typeface="+mj-lt"/>
                <a:ea typeface="Arial Unicode MS"/>
                <a:cs typeface="Arial Unicode MS"/>
              </a:rPr>
              <a:t>Notfallblatt vollständig ausgefüllt </a:t>
            </a:r>
            <a:r>
              <a:rPr lang="de-DE" sz="2000" dirty="0" err="1">
                <a:effectLst/>
                <a:uFill>
                  <a:solidFill>
                    <a:srgbClr val="000000"/>
                  </a:solidFill>
                </a:uFill>
                <a:latin typeface="+mj-lt"/>
                <a:ea typeface="Arial Unicode MS"/>
                <a:cs typeface="Arial Unicode MS"/>
              </a:rPr>
              <a:t>Accara</a:t>
            </a:r>
            <a:r>
              <a:rPr lang="de-DE" sz="2000" dirty="0">
                <a:effectLst/>
                <a:uFill>
                  <a:solidFill>
                    <a:srgbClr val="000000"/>
                  </a:solidFill>
                </a:uFill>
                <a:latin typeface="+mj-lt"/>
                <a:ea typeface="Arial Unicode MS"/>
                <a:cs typeface="Arial Unicode MS"/>
              </a:rPr>
              <a:t> (Samira Theiler) oder </a:t>
            </a:r>
            <a:r>
              <a:rPr lang="de-DE" sz="2000" dirty="0" err="1">
                <a:effectLst/>
                <a:uFill>
                  <a:solidFill>
                    <a:srgbClr val="000000"/>
                  </a:solidFill>
                </a:uFill>
                <a:latin typeface="+mj-lt"/>
                <a:ea typeface="Arial Unicode MS"/>
                <a:cs typeface="Arial Unicode MS"/>
              </a:rPr>
              <a:t>Tiaki</a:t>
            </a:r>
            <a:r>
              <a:rPr lang="de-DE" sz="2000" dirty="0">
                <a:effectLst/>
                <a:uFill>
                  <a:solidFill>
                    <a:srgbClr val="000000"/>
                  </a:solidFill>
                </a:uFill>
                <a:latin typeface="+mj-lt"/>
                <a:ea typeface="Arial Unicode MS"/>
                <a:cs typeface="Arial Unicode MS"/>
              </a:rPr>
              <a:t> (Leonie Bänziger) abgeben.</a:t>
            </a:r>
            <a:endParaRPr lang="de-DE" sz="2000" dirty="0">
              <a:uFill>
                <a:solidFill>
                  <a:srgbClr val="000000"/>
                </a:solidFill>
              </a:uFill>
              <a:latin typeface="+mj-lt"/>
              <a:ea typeface="Arial Unicode MS"/>
              <a:cs typeface="Arial Unicode MS"/>
            </a:endParaRPr>
          </a:p>
          <a:p>
            <a:pPr marL="285750" indent="-285750">
              <a:spcAft>
                <a:spcPts val="1000"/>
              </a:spcAft>
              <a:buFontTx/>
              <a:buChar char="-"/>
            </a:pPr>
            <a:r>
              <a:rPr lang="de-DE" sz="2000" dirty="0">
                <a:effectLst/>
                <a:uFill>
                  <a:solidFill>
                    <a:srgbClr val="000000"/>
                  </a:solidFill>
                </a:uFill>
                <a:latin typeface="+mj-lt"/>
                <a:ea typeface="Arial Unicode MS"/>
                <a:cs typeface="Arial Unicode MS"/>
              </a:rPr>
              <a:t>separaten Rucksack mit Lunch und genügend zu trinken mitnehmen.</a:t>
            </a:r>
            <a:endParaRPr lang="de-DE" sz="2000" dirty="0">
              <a:uFill>
                <a:solidFill>
                  <a:srgbClr val="000000"/>
                </a:solidFill>
              </a:uFill>
              <a:latin typeface="+mj-lt"/>
              <a:ea typeface="Arial Unicode MS"/>
              <a:cs typeface="Arial Unicode MS"/>
            </a:endParaRPr>
          </a:p>
          <a:p>
            <a:pPr>
              <a:spcAft>
                <a:spcPts val="1000"/>
              </a:spcAft>
            </a:pPr>
            <a:r>
              <a:rPr lang="de-DE" sz="2000" b="1" dirty="0">
                <a:uFill>
                  <a:solidFill>
                    <a:srgbClr val="000000"/>
                  </a:solidFill>
                </a:uFill>
                <a:latin typeface="+mj-lt"/>
                <a:ea typeface="Arial Unicode MS"/>
                <a:cs typeface="Arial Unicode MS"/>
              </a:rPr>
              <a:t>Treffpunkt a</a:t>
            </a:r>
            <a:r>
              <a:rPr lang="de-DE" sz="2000" b="1" dirty="0">
                <a:effectLst/>
                <a:uFill>
                  <a:solidFill>
                    <a:srgbClr val="000000"/>
                  </a:solidFill>
                </a:uFill>
                <a:latin typeface="+mj-lt"/>
                <a:ea typeface="Arial Unicode MS"/>
                <a:cs typeface="Arial Unicode MS"/>
              </a:rPr>
              <a:t>m </a:t>
            </a:r>
            <a:r>
              <a:rPr lang="de-DE" sz="2000" b="1" dirty="0">
                <a:uFill>
                  <a:solidFill>
                    <a:srgbClr val="000000"/>
                  </a:solidFill>
                </a:uFill>
                <a:latin typeface="+mj-lt"/>
                <a:ea typeface="Arial Unicode MS"/>
                <a:cs typeface="Arial Unicode MS"/>
              </a:rPr>
              <a:t>05</a:t>
            </a:r>
            <a:r>
              <a:rPr lang="de-DE" sz="2000" b="1" dirty="0">
                <a:effectLst/>
                <a:uFill>
                  <a:solidFill>
                    <a:srgbClr val="000000"/>
                  </a:solidFill>
                </a:uFill>
                <a:latin typeface="+mj-lt"/>
                <a:ea typeface="Arial Unicode MS"/>
                <a:cs typeface="Arial Unicode MS"/>
              </a:rPr>
              <a:t>. Oktober 2024 beim Bahnhof Islikon um 0</a:t>
            </a:r>
            <a:r>
              <a:rPr lang="de-DE" sz="2000" b="1" dirty="0">
                <a:uFill>
                  <a:solidFill>
                    <a:srgbClr val="000000"/>
                  </a:solidFill>
                </a:uFill>
                <a:latin typeface="+mj-lt"/>
                <a:ea typeface="Arial Unicode MS"/>
                <a:cs typeface="Arial Unicode MS"/>
              </a:rPr>
              <a:t>8</a:t>
            </a:r>
            <a:r>
              <a:rPr lang="de-DE" sz="2000" b="1" dirty="0">
                <a:effectLst/>
                <a:uFill>
                  <a:solidFill>
                    <a:srgbClr val="000000"/>
                  </a:solidFill>
                </a:uFill>
                <a:latin typeface="+mj-lt"/>
                <a:ea typeface="Arial Unicode MS"/>
                <a:cs typeface="Arial Unicode MS"/>
              </a:rPr>
              <a:t>:00 Uhr.</a:t>
            </a:r>
            <a:endParaRPr lang="de-CH" sz="2000" dirty="0">
              <a:effectLst/>
              <a:uFill>
                <a:solidFill>
                  <a:srgbClr val="000000"/>
                </a:solidFill>
              </a:uFill>
              <a:latin typeface="+mj-lt"/>
              <a:ea typeface="Arial Unicode MS"/>
              <a:cs typeface="Arial Unicode MS"/>
            </a:endParaRPr>
          </a:p>
          <a:p>
            <a:pPr marL="0" indent="0">
              <a:spcBef>
                <a:spcPts val="200"/>
              </a:spcBef>
              <a:buNone/>
            </a:pPr>
            <a:r>
              <a:rPr lang="de-DE" sz="2000" b="1" dirty="0">
                <a:effectLst/>
                <a:uFill>
                  <a:solidFill>
                    <a:srgbClr val="000000"/>
                  </a:solidFill>
                </a:uFill>
                <a:latin typeface="+mj-lt"/>
                <a:ea typeface="Times New Roman" panose="02020603050405020304" pitchFamily="18" charset="0"/>
                <a:cs typeface="Times New Roman" panose="02020603050405020304" pitchFamily="18" charset="0"/>
              </a:rPr>
              <a:t>Lagerende</a:t>
            </a:r>
            <a:endParaRPr lang="de-CH" sz="2000" b="1" dirty="0">
              <a:effectLst/>
              <a:uFill>
                <a:solidFill>
                  <a:srgbClr val="000000"/>
                </a:solidFill>
              </a:uFill>
              <a:latin typeface="+mj-lt"/>
              <a:ea typeface="Times New Roman" panose="02020603050405020304" pitchFamily="18" charset="0"/>
              <a:cs typeface="Times New Roman" panose="02020603050405020304" pitchFamily="18" charset="0"/>
            </a:endParaRPr>
          </a:p>
          <a:p>
            <a:pPr>
              <a:spcAft>
                <a:spcPts val="1000"/>
              </a:spcAft>
            </a:pPr>
            <a:r>
              <a:rPr lang="de-DE" sz="2000" b="1" dirty="0">
                <a:uFill>
                  <a:solidFill>
                    <a:srgbClr val="000000"/>
                  </a:solidFill>
                </a:uFill>
                <a:latin typeface="+mj-lt"/>
                <a:ea typeface="Arial Unicode MS"/>
                <a:cs typeface="Arial Unicode MS"/>
              </a:rPr>
              <a:t>Ankunft a</a:t>
            </a:r>
            <a:r>
              <a:rPr lang="de-DE" sz="2000" b="1" dirty="0">
                <a:effectLst/>
                <a:uFill>
                  <a:solidFill>
                    <a:srgbClr val="000000"/>
                  </a:solidFill>
                </a:uFill>
                <a:latin typeface="+mj-lt"/>
                <a:ea typeface="Arial Unicode MS"/>
                <a:cs typeface="Arial Unicode MS"/>
              </a:rPr>
              <a:t>m </a:t>
            </a:r>
            <a:r>
              <a:rPr lang="de-DE" sz="2000" b="1" dirty="0">
                <a:uFill>
                  <a:solidFill>
                    <a:srgbClr val="000000"/>
                  </a:solidFill>
                </a:uFill>
                <a:latin typeface="+mj-lt"/>
                <a:ea typeface="Arial Unicode MS"/>
                <a:cs typeface="Arial Unicode MS"/>
              </a:rPr>
              <a:t>12</a:t>
            </a:r>
            <a:r>
              <a:rPr lang="de-DE" sz="2000" b="1" dirty="0">
                <a:effectLst/>
                <a:uFill>
                  <a:solidFill>
                    <a:srgbClr val="000000"/>
                  </a:solidFill>
                </a:uFill>
                <a:latin typeface="+mj-lt"/>
                <a:ea typeface="Arial Unicode MS"/>
                <a:cs typeface="Arial Unicode MS"/>
              </a:rPr>
              <a:t>. Oktober 2024 beim Bahnhof Islikon um ca. 16:00 Uhr. (genaue Zeit folgt)</a:t>
            </a:r>
            <a:endParaRPr lang="de-CH" sz="2000" dirty="0">
              <a:uFill>
                <a:solidFill>
                  <a:srgbClr val="000000"/>
                </a:solidFill>
              </a:uFill>
              <a:latin typeface="+mj-lt"/>
              <a:ea typeface="Arial Unicode MS"/>
              <a:cs typeface="Arial Unicode MS"/>
            </a:endParaRPr>
          </a:p>
          <a:p>
            <a:pPr marL="0" indent="0">
              <a:spcAft>
                <a:spcPts val="1000"/>
              </a:spcAft>
              <a:buNone/>
            </a:pPr>
            <a:r>
              <a:rPr lang="de-DE" sz="2000" b="1" dirty="0">
                <a:effectLst/>
                <a:uFill>
                  <a:solidFill>
                    <a:srgbClr val="000000"/>
                  </a:solidFill>
                </a:uFill>
                <a:latin typeface="+mj-lt"/>
                <a:ea typeface="Times New Roman" panose="02020603050405020304" pitchFamily="18" charset="0"/>
                <a:cs typeface="Times New Roman" panose="02020603050405020304" pitchFamily="18" charset="0"/>
              </a:rPr>
              <a:t>Lagerrückblick</a:t>
            </a:r>
            <a:br>
              <a:rPr lang="de-DE" sz="2000" dirty="0">
                <a:effectLst/>
                <a:uFill>
                  <a:solidFill>
                    <a:srgbClr val="000000"/>
                  </a:solidFill>
                </a:uFill>
                <a:latin typeface="+mj-lt"/>
                <a:ea typeface="Arial Unicode MS"/>
                <a:cs typeface="Arial Unicode MS"/>
              </a:rPr>
            </a:br>
            <a:r>
              <a:rPr lang="de-DE" sz="2000" dirty="0">
                <a:uFill>
                  <a:solidFill>
                    <a:srgbClr val="000000"/>
                  </a:solidFill>
                </a:uFill>
                <a:latin typeface="+mj-lt"/>
              </a:rPr>
              <a:t>Findet am Freitag, 08. November 2024, am Abend statt. (genaue Infos folgen noch)</a:t>
            </a:r>
          </a:p>
        </p:txBody>
      </p:sp>
    </p:spTree>
    <p:extLst>
      <p:ext uri="{BB962C8B-B14F-4D97-AF65-F5344CB8AC3E}">
        <p14:creationId xmlns:p14="http://schemas.microsoft.com/office/powerpoint/2010/main" val="4089337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F4B53-B0BF-D25F-C433-301FC3C27056}"/>
              </a:ext>
            </a:extLst>
          </p:cNvPr>
          <p:cNvSpPr>
            <a:spLocks noGrp="1"/>
          </p:cNvSpPr>
          <p:nvPr>
            <p:ph type="title"/>
          </p:nvPr>
        </p:nvSpPr>
        <p:spPr/>
        <p:txBody>
          <a:bodyPr>
            <a:normAutofit/>
          </a:bodyPr>
          <a:lstStyle/>
          <a:p>
            <a:r>
              <a:rPr lang="de-CH" sz="5400" dirty="0"/>
              <a:t>Lagerblog, Lagerleitung, Leiterteam</a:t>
            </a:r>
          </a:p>
        </p:txBody>
      </p:sp>
      <p:sp>
        <p:nvSpPr>
          <p:cNvPr id="4" name="Inhaltsplatzhalter 2">
            <a:extLst>
              <a:ext uri="{FF2B5EF4-FFF2-40B4-BE49-F238E27FC236}">
                <a16:creationId xmlns:a16="http://schemas.microsoft.com/office/drawing/2014/main" id="{BC252154-3AF5-F77A-3CE5-882E42FA6458}"/>
              </a:ext>
            </a:extLst>
          </p:cNvPr>
          <p:cNvSpPr>
            <a:spLocks noGrp="1"/>
          </p:cNvSpPr>
          <p:nvPr>
            <p:ph idx="1"/>
          </p:nvPr>
        </p:nvSpPr>
        <p:spPr>
          <a:xfrm>
            <a:off x="838200" y="1825625"/>
            <a:ext cx="10515600" cy="4351338"/>
          </a:xfrm>
        </p:spPr>
        <p:txBody>
          <a:bodyPr>
            <a:normAutofit fontScale="85000" lnSpcReduction="10000"/>
          </a:bodyPr>
          <a:lstStyle/>
          <a:p>
            <a:pPr marL="0" indent="0">
              <a:lnSpc>
                <a:spcPct val="115000"/>
              </a:lnSpc>
              <a:spcBef>
                <a:spcPts val="200"/>
              </a:spcBef>
              <a:buNone/>
            </a:pPr>
            <a:r>
              <a:rPr lang="de-DE" sz="2400" b="1" dirty="0">
                <a:uFill>
                  <a:solidFill>
                    <a:srgbClr val="000000"/>
                  </a:solidFill>
                </a:uFill>
                <a:latin typeface="+mj-lt"/>
                <a:cs typeface="Times New Roman" panose="02020603050405020304" pitchFamily="18" charset="0"/>
              </a:rPr>
              <a:t>Lagerblog</a:t>
            </a:r>
          </a:p>
          <a:p>
            <a:pPr marL="0" indent="0">
              <a:lnSpc>
                <a:spcPct val="115000"/>
              </a:lnSpc>
              <a:spcBef>
                <a:spcPts val="200"/>
              </a:spcBef>
              <a:buNone/>
            </a:pPr>
            <a:r>
              <a:rPr lang="de-CH" sz="2400" dirty="0">
                <a:solidFill>
                  <a:srgbClr val="000000"/>
                </a:solidFill>
                <a:effectLst/>
                <a:latin typeface="+mj-lt"/>
                <a:ea typeface="Arial Unicode MS"/>
                <a:cs typeface="Arial Unicode MS"/>
              </a:rPr>
              <a:t>Auf unserer Webseite.</a:t>
            </a:r>
          </a:p>
          <a:p>
            <a:pPr marL="0" indent="0">
              <a:lnSpc>
                <a:spcPct val="115000"/>
              </a:lnSpc>
              <a:spcBef>
                <a:spcPts val="200"/>
              </a:spcBef>
              <a:buNone/>
            </a:pPr>
            <a:endParaRPr lang="de-CH" sz="2400" b="1" dirty="0">
              <a:solidFill>
                <a:srgbClr val="244061"/>
              </a:solidFill>
              <a:effectLst/>
              <a:uFill>
                <a:solidFill>
                  <a:srgbClr val="000000"/>
                </a:solidFill>
              </a:uFill>
              <a:latin typeface="+mj-lt"/>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de-CH" sz="2400" b="1" dirty="0">
                <a:effectLst/>
                <a:uFill>
                  <a:solidFill>
                    <a:srgbClr val="000000"/>
                  </a:solidFill>
                </a:uFill>
                <a:latin typeface="+mj-lt"/>
                <a:ea typeface="Times New Roman" panose="02020603050405020304" pitchFamily="18" charset="0"/>
                <a:cs typeface="Times New Roman" panose="02020603050405020304" pitchFamily="18" charset="0"/>
              </a:rPr>
              <a:t>Lagerleitung</a:t>
            </a:r>
          </a:p>
          <a:p>
            <a:pPr marL="0" indent="0">
              <a:buNone/>
            </a:pPr>
            <a:r>
              <a:rPr lang="de-DE" sz="2400" dirty="0" err="1">
                <a:solidFill>
                  <a:srgbClr val="000000"/>
                </a:solidFill>
                <a:effectLst/>
                <a:latin typeface="+mj-lt"/>
                <a:ea typeface="Arial Unicode MS"/>
                <a:cs typeface="Arial Unicode MS"/>
              </a:rPr>
              <a:t>Accara</a:t>
            </a:r>
            <a:r>
              <a:rPr lang="de-DE" sz="2400" dirty="0">
                <a:solidFill>
                  <a:srgbClr val="000000"/>
                </a:solidFill>
                <a:effectLst/>
                <a:latin typeface="+mj-lt"/>
                <a:ea typeface="Arial Unicode MS"/>
                <a:cs typeface="Arial Unicode MS"/>
              </a:rPr>
              <a:t> (Samira Theiler)</a:t>
            </a:r>
          </a:p>
          <a:p>
            <a:pPr marL="0" indent="0">
              <a:buNone/>
            </a:pPr>
            <a:r>
              <a:rPr lang="de-DE" sz="2400" dirty="0">
                <a:solidFill>
                  <a:srgbClr val="000000"/>
                </a:solidFill>
                <a:latin typeface="+mj-lt"/>
                <a:ea typeface="Arial Unicode MS"/>
                <a:cs typeface="Arial Unicode MS"/>
              </a:rPr>
              <a:t>Rena (Ladina Schocher)</a:t>
            </a:r>
          </a:p>
          <a:p>
            <a:pPr marL="0" indent="0">
              <a:buNone/>
            </a:pPr>
            <a:r>
              <a:rPr lang="de-DE" sz="2400" dirty="0" err="1">
                <a:solidFill>
                  <a:srgbClr val="000000"/>
                </a:solidFill>
                <a:effectLst/>
                <a:latin typeface="+mj-lt"/>
                <a:ea typeface="Arial Unicode MS"/>
                <a:cs typeface="Arial Unicode MS"/>
              </a:rPr>
              <a:t>Fumbo</a:t>
            </a:r>
            <a:r>
              <a:rPr lang="de-DE" sz="2400" dirty="0">
                <a:solidFill>
                  <a:srgbClr val="000000"/>
                </a:solidFill>
                <a:effectLst/>
                <a:latin typeface="+mj-lt"/>
                <a:ea typeface="Arial Unicode MS"/>
                <a:cs typeface="Arial Unicode MS"/>
              </a:rPr>
              <a:t> (Jonathan Mo)</a:t>
            </a:r>
          </a:p>
          <a:p>
            <a:pPr marL="0" indent="0">
              <a:buNone/>
            </a:pPr>
            <a:br>
              <a:rPr lang="de-DE" sz="2400" dirty="0">
                <a:solidFill>
                  <a:srgbClr val="000000"/>
                </a:solidFill>
                <a:effectLst/>
                <a:latin typeface="+mj-lt"/>
                <a:ea typeface="Arial Unicode MS"/>
                <a:cs typeface="Arial Unicode MS"/>
              </a:rPr>
            </a:br>
            <a:r>
              <a:rPr lang="de-DE" sz="2400" dirty="0">
                <a:solidFill>
                  <a:srgbClr val="000000"/>
                </a:solidFill>
                <a:effectLst/>
                <a:latin typeface="+mj-lt"/>
                <a:ea typeface="Arial Unicode MS"/>
                <a:cs typeface="Arial Unicode MS"/>
              </a:rPr>
              <a:t>Für die Kontaktaufnahme bei Fragen oder Unklarheiten steht Euch gerne </a:t>
            </a:r>
            <a:r>
              <a:rPr lang="de-DE" sz="2400" dirty="0" err="1">
                <a:solidFill>
                  <a:srgbClr val="000000"/>
                </a:solidFill>
                <a:latin typeface="+mj-lt"/>
              </a:rPr>
              <a:t>Accara</a:t>
            </a:r>
            <a:r>
              <a:rPr lang="de-DE" sz="2400" dirty="0">
                <a:solidFill>
                  <a:srgbClr val="000000"/>
                </a:solidFill>
                <a:effectLst/>
                <a:latin typeface="+mj-lt"/>
                <a:ea typeface="Arial Unicode MS"/>
                <a:cs typeface="Arial Unicode MS"/>
              </a:rPr>
              <a:t> zur Verfügung.</a:t>
            </a:r>
            <a:endParaRPr lang="de-CH" sz="2400" dirty="0">
              <a:latin typeface="+mj-lt"/>
            </a:endParaRPr>
          </a:p>
          <a:p>
            <a:pPr marL="0" indent="0">
              <a:buNone/>
            </a:pPr>
            <a:endParaRPr lang="de-CH" sz="2400" dirty="0">
              <a:latin typeface="+mj-lt"/>
            </a:endParaRPr>
          </a:p>
          <a:p>
            <a:pPr marL="0" indent="0">
              <a:lnSpc>
                <a:spcPct val="115000"/>
              </a:lnSpc>
              <a:spcBef>
                <a:spcPts val="200"/>
              </a:spcBef>
              <a:buNone/>
            </a:pPr>
            <a:r>
              <a:rPr lang="de-CH" sz="2400" b="1" dirty="0">
                <a:uFill>
                  <a:solidFill>
                    <a:srgbClr val="000000"/>
                  </a:solidFill>
                </a:uFill>
                <a:latin typeface="+mj-lt"/>
                <a:cs typeface="Times New Roman" panose="02020603050405020304" pitchFamily="18" charset="0"/>
              </a:rPr>
              <a:t>Leiterteam</a:t>
            </a:r>
          </a:p>
          <a:p>
            <a:pPr marL="0" indent="0">
              <a:buNone/>
            </a:pPr>
            <a:r>
              <a:rPr lang="de-DE" sz="2400" dirty="0">
                <a:effectLst/>
                <a:latin typeface="+mj-lt"/>
                <a:ea typeface="Arial Unicode MS"/>
                <a:cs typeface="Arial Unicode MS"/>
              </a:rPr>
              <a:t>Aus 16 Leitern</a:t>
            </a:r>
            <a:endParaRPr lang="de-CH" sz="2400" dirty="0">
              <a:latin typeface="+mj-lt"/>
            </a:endParaRPr>
          </a:p>
          <a:p>
            <a:pPr marL="0" indent="0">
              <a:buNone/>
            </a:pPr>
            <a:endParaRPr lang="de-CH" sz="2400" dirty="0"/>
          </a:p>
        </p:txBody>
      </p:sp>
    </p:spTree>
    <p:extLst>
      <p:ext uri="{BB962C8B-B14F-4D97-AF65-F5344CB8AC3E}">
        <p14:creationId xmlns:p14="http://schemas.microsoft.com/office/powerpoint/2010/main" val="2874879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B7B42F36-B3C1-4247-AF36-090F0134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
            <a:ext cx="12188952"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FEF131A2-E574-4D95-A322-C5FF0B64E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a:solidFill>
                  <a:srgbClr val="000000"/>
                </a:solidFill>
                <a:latin typeface="Times-Roman"/>
              </a:rPr>
              <a:t>FamilyID=Office_ArchiveTorn</a:t>
            </a:r>
            <a:endParaRPr lang="en-US" dirty="0"/>
          </a:p>
        </p:txBody>
      </p:sp>
      <p:sp>
        <p:nvSpPr>
          <p:cNvPr id="2" name="Titel 1">
            <a:extLst>
              <a:ext uri="{FF2B5EF4-FFF2-40B4-BE49-F238E27FC236}">
                <a16:creationId xmlns:a16="http://schemas.microsoft.com/office/drawing/2014/main" id="{9191BD32-A665-22B0-AD36-E1B1946B1DE6}"/>
              </a:ext>
            </a:extLst>
          </p:cNvPr>
          <p:cNvSpPr>
            <a:spLocks noGrp="1"/>
          </p:cNvSpPr>
          <p:nvPr>
            <p:ph type="title"/>
          </p:nvPr>
        </p:nvSpPr>
        <p:spPr>
          <a:xfrm>
            <a:off x="1132361" y="4748796"/>
            <a:ext cx="8804444" cy="1004048"/>
          </a:xfrm>
        </p:spPr>
        <p:txBody>
          <a:bodyPr vert="horz" lIns="91440" tIns="45720" rIns="91440" bIns="45720" rtlCol="0" anchor="b">
            <a:normAutofit/>
          </a:bodyPr>
          <a:lstStyle/>
          <a:p>
            <a:r>
              <a:rPr lang="en-US" sz="5400" kern="1200" dirty="0" err="1">
                <a:solidFill>
                  <a:schemeClr val="tx1">
                    <a:lumMod val="85000"/>
                    <a:lumOff val="15000"/>
                  </a:schemeClr>
                </a:solidFill>
                <a:latin typeface="+mj-lt"/>
                <a:ea typeface="+mj-ea"/>
                <a:cs typeface="+mj-cs"/>
              </a:rPr>
              <a:t>Verkleidung</a:t>
            </a:r>
            <a:endParaRPr lang="en-US" sz="5400" kern="1200" dirty="0">
              <a:solidFill>
                <a:schemeClr val="tx1">
                  <a:lumMod val="85000"/>
                  <a:lumOff val="15000"/>
                </a:schemeClr>
              </a:solidFill>
              <a:latin typeface="+mj-lt"/>
              <a:ea typeface="+mj-ea"/>
              <a:cs typeface="+mj-cs"/>
            </a:endParaRPr>
          </a:p>
        </p:txBody>
      </p:sp>
      <p:pic>
        <p:nvPicPr>
          <p:cNvPr id="1028" name="Picture 4" descr="So stellte man sich im 19. Jahrhundert das Treffen Caesars mit Ariovist vor. Ariovist war nach Aussagen Caesars ein Germane, der auf der linken Rheinseite sein Unwesen trieb. Von Caesar wurde er vernichtend geschlagen.">
            <a:extLst>
              <a:ext uri="{FF2B5EF4-FFF2-40B4-BE49-F238E27FC236}">
                <a16:creationId xmlns:a16="http://schemas.microsoft.com/office/drawing/2014/main" id="{A9CDE214-1BDC-625E-BC8A-2265B8FC43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94" r="8246"/>
          <a:stretch/>
        </p:blipFill>
        <p:spPr bwMode="auto">
          <a:xfrm>
            <a:off x="4038601" y="10"/>
            <a:ext cx="4079551" cy="5121732"/>
          </a:xfrm>
          <a:custGeom>
            <a:avLst/>
            <a:gdLst/>
            <a:ahLst/>
            <a:cxnLst/>
            <a:rect l="l" t="t" r="r" b="b"/>
            <a:pathLst>
              <a:path w="4079551" h="5121742">
                <a:moveTo>
                  <a:pt x="0" y="0"/>
                </a:moveTo>
                <a:lnTo>
                  <a:pt x="1995194" y="0"/>
                </a:lnTo>
                <a:lnTo>
                  <a:pt x="2066032" y="17448"/>
                </a:lnTo>
                <a:cubicBezTo>
                  <a:pt x="2128997" y="23966"/>
                  <a:pt x="2110147" y="27214"/>
                  <a:pt x="2159511" y="26888"/>
                </a:cubicBezTo>
                <a:cubicBezTo>
                  <a:pt x="2164432" y="26525"/>
                  <a:pt x="2173850" y="35708"/>
                  <a:pt x="2192911" y="33431"/>
                </a:cubicBezTo>
                <a:cubicBezTo>
                  <a:pt x="2223081" y="37362"/>
                  <a:pt x="2206425" y="48416"/>
                  <a:pt x="2245068" y="52056"/>
                </a:cubicBezTo>
                <a:cubicBezTo>
                  <a:pt x="2241495" y="55478"/>
                  <a:pt x="2279354" y="53783"/>
                  <a:pt x="2283002" y="65933"/>
                </a:cubicBezTo>
                <a:cubicBezTo>
                  <a:pt x="2299420" y="69803"/>
                  <a:pt x="2324641" y="73066"/>
                  <a:pt x="2343575" y="75274"/>
                </a:cubicBezTo>
                <a:cubicBezTo>
                  <a:pt x="2371943" y="81224"/>
                  <a:pt x="2386065" y="87641"/>
                  <a:pt x="2390257" y="91880"/>
                </a:cubicBezTo>
                <a:cubicBezTo>
                  <a:pt x="2418657" y="98611"/>
                  <a:pt x="2415586" y="99822"/>
                  <a:pt x="2452878" y="114104"/>
                </a:cubicBezTo>
                <a:cubicBezTo>
                  <a:pt x="2474763" y="108974"/>
                  <a:pt x="2493568" y="120070"/>
                  <a:pt x="2502728" y="130204"/>
                </a:cubicBezTo>
                <a:cubicBezTo>
                  <a:pt x="2527501" y="139804"/>
                  <a:pt x="2581310" y="162727"/>
                  <a:pt x="2616700" y="165762"/>
                </a:cubicBezTo>
                <a:cubicBezTo>
                  <a:pt x="2670822" y="165032"/>
                  <a:pt x="2655678" y="176304"/>
                  <a:pt x="2679757" y="184874"/>
                </a:cubicBezTo>
                <a:cubicBezTo>
                  <a:pt x="2698501" y="195527"/>
                  <a:pt x="2695893" y="186329"/>
                  <a:pt x="2715454" y="199796"/>
                </a:cubicBezTo>
                <a:lnTo>
                  <a:pt x="2751684" y="215417"/>
                </a:lnTo>
                <a:lnTo>
                  <a:pt x="2795379" y="239878"/>
                </a:lnTo>
                <a:lnTo>
                  <a:pt x="2805381" y="246602"/>
                </a:lnTo>
                <a:cubicBezTo>
                  <a:pt x="2810511" y="246626"/>
                  <a:pt x="2813766" y="247045"/>
                  <a:pt x="2815845" y="247782"/>
                </a:cubicBezTo>
                <a:cubicBezTo>
                  <a:pt x="2815896" y="247881"/>
                  <a:pt x="2815949" y="247980"/>
                  <a:pt x="2816000" y="248079"/>
                </a:cubicBezTo>
                <a:lnTo>
                  <a:pt x="2830764" y="251040"/>
                </a:lnTo>
                <a:cubicBezTo>
                  <a:pt x="2847879" y="251404"/>
                  <a:pt x="2882218" y="277370"/>
                  <a:pt x="2898472" y="276678"/>
                </a:cubicBezTo>
                <a:cubicBezTo>
                  <a:pt x="2905647" y="293133"/>
                  <a:pt x="2902453" y="265766"/>
                  <a:pt x="2929804" y="280704"/>
                </a:cubicBezTo>
                <a:cubicBezTo>
                  <a:pt x="2941996" y="282696"/>
                  <a:pt x="2947122" y="284716"/>
                  <a:pt x="2957338" y="286247"/>
                </a:cubicBezTo>
                <a:cubicBezTo>
                  <a:pt x="2957479" y="286667"/>
                  <a:pt x="2990960" y="289467"/>
                  <a:pt x="2991101" y="289887"/>
                </a:cubicBezTo>
                <a:lnTo>
                  <a:pt x="3015504" y="293980"/>
                </a:lnTo>
                <a:lnTo>
                  <a:pt x="3021078" y="296051"/>
                </a:lnTo>
                <a:lnTo>
                  <a:pt x="3053567" y="292851"/>
                </a:lnTo>
                <a:lnTo>
                  <a:pt x="3069787" y="292672"/>
                </a:lnTo>
                <a:lnTo>
                  <a:pt x="3075539" y="289579"/>
                </a:lnTo>
                <a:cubicBezTo>
                  <a:pt x="3081105" y="287930"/>
                  <a:pt x="3088240" y="287741"/>
                  <a:pt x="3098888" y="290860"/>
                </a:cubicBezTo>
                <a:lnTo>
                  <a:pt x="3101129" y="292153"/>
                </a:lnTo>
                <a:lnTo>
                  <a:pt x="3133932" y="286561"/>
                </a:lnTo>
                <a:cubicBezTo>
                  <a:pt x="3140944" y="284784"/>
                  <a:pt x="3168952" y="294171"/>
                  <a:pt x="3174858" y="290616"/>
                </a:cubicBezTo>
                <a:cubicBezTo>
                  <a:pt x="3230764" y="295457"/>
                  <a:pt x="3264969" y="278925"/>
                  <a:pt x="3333227" y="290351"/>
                </a:cubicBezTo>
                <a:cubicBezTo>
                  <a:pt x="3378919" y="294938"/>
                  <a:pt x="3404596" y="294841"/>
                  <a:pt x="3434083" y="298450"/>
                </a:cubicBezTo>
                <a:cubicBezTo>
                  <a:pt x="3463570" y="302059"/>
                  <a:pt x="3491152" y="308462"/>
                  <a:pt x="3510149" y="312007"/>
                </a:cubicBezTo>
                <a:cubicBezTo>
                  <a:pt x="3529146" y="315552"/>
                  <a:pt x="3524019" y="317217"/>
                  <a:pt x="3548064" y="319723"/>
                </a:cubicBezTo>
                <a:cubicBezTo>
                  <a:pt x="3572109" y="322229"/>
                  <a:pt x="3631075" y="320322"/>
                  <a:pt x="3654421" y="327043"/>
                </a:cubicBezTo>
                <a:cubicBezTo>
                  <a:pt x="3679638" y="326359"/>
                  <a:pt x="3682937" y="337391"/>
                  <a:pt x="3696714" y="336075"/>
                </a:cubicBezTo>
                <a:cubicBezTo>
                  <a:pt x="3767949" y="352546"/>
                  <a:pt x="3827292" y="349618"/>
                  <a:pt x="3913983" y="346950"/>
                </a:cubicBezTo>
                <a:cubicBezTo>
                  <a:pt x="3971130" y="351831"/>
                  <a:pt x="3970098" y="354607"/>
                  <a:pt x="3995145" y="357420"/>
                </a:cubicBezTo>
                <a:cubicBezTo>
                  <a:pt x="4002790" y="360247"/>
                  <a:pt x="4006581" y="350414"/>
                  <a:pt x="4013468" y="354306"/>
                </a:cubicBezTo>
                <a:lnTo>
                  <a:pt x="4048834" y="359505"/>
                </a:lnTo>
                <a:lnTo>
                  <a:pt x="4074799" y="369645"/>
                </a:lnTo>
                <a:lnTo>
                  <a:pt x="4079551" y="370898"/>
                </a:lnTo>
                <a:lnTo>
                  <a:pt x="4079551" y="5121742"/>
                </a:lnTo>
                <a:lnTo>
                  <a:pt x="4068742" y="5113500"/>
                </a:lnTo>
                <a:cubicBezTo>
                  <a:pt x="4063338" y="5107661"/>
                  <a:pt x="4059868" y="5101409"/>
                  <a:pt x="4058894" y="5094665"/>
                </a:cubicBezTo>
                <a:cubicBezTo>
                  <a:pt x="3987852" y="5077156"/>
                  <a:pt x="4047488" y="5077984"/>
                  <a:pt x="3952029" y="5063154"/>
                </a:cubicBezTo>
                <a:cubicBezTo>
                  <a:pt x="3867363" y="5050598"/>
                  <a:pt x="3615061" y="5028910"/>
                  <a:pt x="3557637" y="5010001"/>
                </a:cubicBezTo>
                <a:cubicBezTo>
                  <a:pt x="3479990" y="5000422"/>
                  <a:pt x="3519950" y="4999882"/>
                  <a:pt x="3486145" y="5005680"/>
                </a:cubicBezTo>
                <a:cubicBezTo>
                  <a:pt x="3429218" y="5014226"/>
                  <a:pt x="3425986" y="4996913"/>
                  <a:pt x="3388517" y="4998135"/>
                </a:cubicBezTo>
                <a:cubicBezTo>
                  <a:pt x="3332792" y="4985135"/>
                  <a:pt x="3225211" y="4978839"/>
                  <a:pt x="3151800" y="4964999"/>
                </a:cubicBezTo>
                <a:cubicBezTo>
                  <a:pt x="3089955" y="4955605"/>
                  <a:pt x="3078013" y="4941781"/>
                  <a:pt x="3017820" y="4936923"/>
                </a:cubicBezTo>
                <a:cubicBezTo>
                  <a:pt x="2983861" y="4928606"/>
                  <a:pt x="2965335" y="4947639"/>
                  <a:pt x="2948051" y="4915098"/>
                </a:cubicBezTo>
                <a:cubicBezTo>
                  <a:pt x="2926332" y="4902193"/>
                  <a:pt x="2886343" y="4901643"/>
                  <a:pt x="2850186" y="4894812"/>
                </a:cubicBezTo>
                <a:cubicBezTo>
                  <a:pt x="2832001" y="4893294"/>
                  <a:pt x="2812810" y="4898744"/>
                  <a:pt x="2773357" y="4888477"/>
                </a:cubicBezTo>
                <a:cubicBezTo>
                  <a:pt x="2743350" y="4880689"/>
                  <a:pt x="2708497" y="4865066"/>
                  <a:pt x="2705025" y="4886289"/>
                </a:cubicBezTo>
                <a:cubicBezTo>
                  <a:pt x="2674575" y="4858628"/>
                  <a:pt x="2685763" y="4877642"/>
                  <a:pt x="2646233" y="4877189"/>
                </a:cubicBezTo>
                <a:cubicBezTo>
                  <a:pt x="2543240" y="4848149"/>
                  <a:pt x="2501889" y="4866909"/>
                  <a:pt x="2424169" y="4851885"/>
                </a:cubicBezTo>
                <a:cubicBezTo>
                  <a:pt x="2404486" y="4833480"/>
                  <a:pt x="2400682" y="4878338"/>
                  <a:pt x="2350685" y="4835310"/>
                </a:cubicBezTo>
                <a:cubicBezTo>
                  <a:pt x="2346969" y="4837458"/>
                  <a:pt x="2324430" y="4815003"/>
                  <a:pt x="2309189" y="4809282"/>
                </a:cubicBezTo>
                <a:cubicBezTo>
                  <a:pt x="2293948" y="4803561"/>
                  <a:pt x="2272811" y="4801970"/>
                  <a:pt x="2259235" y="4800986"/>
                </a:cubicBezTo>
                <a:cubicBezTo>
                  <a:pt x="2245658" y="4800001"/>
                  <a:pt x="2243609" y="4803372"/>
                  <a:pt x="2227729" y="4803372"/>
                </a:cubicBezTo>
                <a:cubicBezTo>
                  <a:pt x="2211848" y="4803372"/>
                  <a:pt x="2190174" y="4790407"/>
                  <a:pt x="2160878" y="4813279"/>
                </a:cubicBezTo>
                <a:cubicBezTo>
                  <a:pt x="2146951" y="4811561"/>
                  <a:pt x="2155252" y="4798893"/>
                  <a:pt x="2144167" y="4793069"/>
                </a:cubicBezTo>
                <a:cubicBezTo>
                  <a:pt x="2138625" y="4790157"/>
                  <a:pt x="2130209" y="4787368"/>
                  <a:pt x="2121162" y="4784859"/>
                </a:cubicBezTo>
                <a:lnTo>
                  <a:pt x="2094401" y="4778344"/>
                </a:lnTo>
                <a:lnTo>
                  <a:pt x="2094882" y="4776919"/>
                </a:lnTo>
                <a:cubicBezTo>
                  <a:pt x="2092677" y="4775558"/>
                  <a:pt x="2089097" y="4774323"/>
                  <a:pt x="2087794" y="4774223"/>
                </a:cubicBezTo>
                <a:cubicBezTo>
                  <a:pt x="2086491" y="4774123"/>
                  <a:pt x="2087466" y="4775159"/>
                  <a:pt x="2094371" y="4778337"/>
                </a:cubicBezTo>
                <a:lnTo>
                  <a:pt x="2094401" y="4778344"/>
                </a:lnTo>
                <a:lnTo>
                  <a:pt x="2093715" y="4780377"/>
                </a:lnTo>
                <a:cubicBezTo>
                  <a:pt x="2089515" y="4780985"/>
                  <a:pt x="2080286" y="4780711"/>
                  <a:pt x="2062375" y="4778549"/>
                </a:cubicBezTo>
                <a:cubicBezTo>
                  <a:pt x="2042674" y="4771181"/>
                  <a:pt x="2014477" y="4774492"/>
                  <a:pt x="1994248" y="4768862"/>
                </a:cubicBezTo>
                <a:cubicBezTo>
                  <a:pt x="1974019" y="4763231"/>
                  <a:pt x="1952871" y="4755713"/>
                  <a:pt x="1937256" y="4751678"/>
                </a:cubicBezTo>
                <a:cubicBezTo>
                  <a:pt x="1907785" y="4744300"/>
                  <a:pt x="1899543" y="4740617"/>
                  <a:pt x="1881810" y="4737737"/>
                </a:cubicBezTo>
                <a:cubicBezTo>
                  <a:pt x="1864077" y="4734858"/>
                  <a:pt x="1845240" y="4734501"/>
                  <a:pt x="1830859" y="4734403"/>
                </a:cubicBezTo>
                <a:cubicBezTo>
                  <a:pt x="1816479" y="4734305"/>
                  <a:pt x="1813540" y="4739700"/>
                  <a:pt x="1795527" y="4737148"/>
                </a:cubicBezTo>
                <a:cubicBezTo>
                  <a:pt x="1766274" y="4729435"/>
                  <a:pt x="1769196" y="4730400"/>
                  <a:pt x="1733366" y="4726150"/>
                </a:cubicBezTo>
                <a:lnTo>
                  <a:pt x="1642377" y="4726617"/>
                </a:lnTo>
                <a:lnTo>
                  <a:pt x="1611957" y="4723904"/>
                </a:lnTo>
                <a:cubicBezTo>
                  <a:pt x="1601202" y="4725929"/>
                  <a:pt x="1590447" y="4714121"/>
                  <a:pt x="1579694" y="4716145"/>
                </a:cubicBezTo>
                <a:lnTo>
                  <a:pt x="1529000" y="4712292"/>
                </a:lnTo>
                <a:cubicBezTo>
                  <a:pt x="1506629" y="4692374"/>
                  <a:pt x="1502551" y="4712551"/>
                  <a:pt x="1486695" y="4707303"/>
                </a:cubicBezTo>
                <a:cubicBezTo>
                  <a:pt x="1459462" y="4696523"/>
                  <a:pt x="1453852" y="4697563"/>
                  <a:pt x="1426366" y="4687718"/>
                </a:cubicBezTo>
                <a:cubicBezTo>
                  <a:pt x="1412560" y="4689453"/>
                  <a:pt x="1397512" y="4684365"/>
                  <a:pt x="1384037" y="4687843"/>
                </a:cubicBezTo>
                <a:lnTo>
                  <a:pt x="1346996" y="4686184"/>
                </a:lnTo>
                <a:lnTo>
                  <a:pt x="1308817" y="4690023"/>
                </a:lnTo>
                <a:lnTo>
                  <a:pt x="1268850" y="4701204"/>
                </a:lnTo>
                <a:cubicBezTo>
                  <a:pt x="1253323" y="4701949"/>
                  <a:pt x="1236826" y="4700974"/>
                  <a:pt x="1218909" y="4697243"/>
                </a:cubicBezTo>
                <a:cubicBezTo>
                  <a:pt x="1204883" y="4695263"/>
                  <a:pt x="1183521" y="4694006"/>
                  <a:pt x="1167081" y="4681108"/>
                </a:cubicBezTo>
                <a:cubicBezTo>
                  <a:pt x="1150641" y="4668210"/>
                  <a:pt x="1027982" y="4656956"/>
                  <a:pt x="1028065" y="4656732"/>
                </a:cubicBezTo>
                <a:cubicBezTo>
                  <a:pt x="997413" y="4653433"/>
                  <a:pt x="998916" y="4666066"/>
                  <a:pt x="983167" y="4667463"/>
                </a:cubicBezTo>
                <a:cubicBezTo>
                  <a:pt x="967418" y="4668859"/>
                  <a:pt x="959283" y="4663456"/>
                  <a:pt x="933575" y="4665113"/>
                </a:cubicBezTo>
                <a:cubicBezTo>
                  <a:pt x="907867" y="4666771"/>
                  <a:pt x="856664" y="4676890"/>
                  <a:pt x="828922" y="4677409"/>
                </a:cubicBezTo>
                <a:cubicBezTo>
                  <a:pt x="808598" y="4677652"/>
                  <a:pt x="807933" y="4665718"/>
                  <a:pt x="785859" y="4661311"/>
                </a:cubicBezTo>
                <a:cubicBezTo>
                  <a:pt x="764346" y="4676275"/>
                  <a:pt x="708123" y="4640980"/>
                  <a:pt x="709519" y="4662282"/>
                </a:cubicBezTo>
                <a:cubicBezTo>
                  <a:pt x="657776" y="4649495"/>
                  <a:pt x="666334" y="4651568"/>
                  <a:pt x="642835" y="4656529"/>
                </a:cubicBezTo>
                <a:lnTo>
                  <a:pt x="617041" y="4662947"/>
                </a:lnTo>
                <a:lnTo>
                  <a:pt x="530174" y="4659157"/>
                </a:lnTo>
                <a:lnTo>
                  <a:pt x="522967" y="4664296"/>
                </a:lnTo>
                <a:lnTo>
                  <a:pt x="505439" y="4665425"/>
                </a:lnTo>
                <a:lnTo>
                  <a:pt x="498947" y="4666124"/>
                </a:lnTo>
                <a:lnTo>
                  <a:pt x="494921" y="4663656"/>
                </a:lnTo>
                <a:cubicBezTo>
                  <a:pt x="492531" y="4662547"/>
                  <a:pt x="490756" y="4662473"/>
                  <a:pt x="489479" y="4664277"/>
                </a:cubicBezTo>
                <a:cubicBezTo>
                  <a:pt x="489277" y="4665254"/>
                  <a:pt x="489077" y="4666231"/>
                  <a:pt x="488876" y="4667208"/>
                </a:cubicBezTo>
                <a:lnTo>
                  <a:pt x="454603" y="4670897"/>
                </a:lnTo>
                <a:lnTo>
                  <a:pt x="208211" y="4676399"/>
                </a:lnTo>
                <a:cubicBezTo>
                  <a:pt x="153499" y="4693629"/>
                  <a:pt x="92158" y="4691047"/>
                  <a:pt x="29399" y="4685637"/>
                </a:cubicBezTo>
                <a:lnTo>
                  <a:pt x="0" y="4683114"/>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6bd5pjw8zl3idlogfsbnbgibzbl">
            <a:extLst>
              <a:ext uri="{FF2B5EF4-FFF2-40B4-BE49-F238E27FC236}">
                <a16:creationId xmlns:a16="http://schemas.microsoft.com/office/drawing/2014/main" id="{134A5EC5-441D-942C-1DC0-3D2BEC0330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66" r="26899" b="-1"/>
          <a:stretch/>
        </p:blipFill>
        <p:spPr bwMode="auto">
          <a:xfrm>
            <a:off x="20" y="10"/>
            <a:ext cx="4044282" cy="4706602"/>
          </a:xfrm>
          <a:custGeom>
            <a:avLst/>
            <a:gdLst/>
            <a:ahLst/>
            <a:cxnLst/>
            <a:rect l="l" t="t" r="r" b="b"/>
            <a:pathLst>
              <a:path w="4044302" h="4706612">
                <a:moveTo>
                  <a:pt x="0" y="0"/>
                </a:moveTo>
                <a:lnTo>
                  <a:pt x="4044302" y="0"/>
                </a:lnTo>
                <a:lnTo>
                  <a:pt x="4044302" y="4683603"/>
                </a:lnTo>
                <a:lnTo>
                  <a:pt x="3973451" y="4677522"/>
                </a:lnTo>
                <a:cubicBezTo>
                  <a:pt x="3942015" y="4675526"/>
                  <a:pt x="3910877" y="4674945"/>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a:extLst>
            <a:ext uri="{909E8E84-426E-40DD-AFC4-6F175D3DCCD1}">
              <a14:hiddenFill xmlns:a14="http://schemas.microsoft.com/office/drawing/2010/main">
                <a:solidFill>
                  <a:srgbClr val="FFFFFF"/>
                </a:solidFill>
              </a14:hiddenFill>
            </a:ext>
          </a:extLst>
        </p:spPr>
      </p:pic>
      <p:sp>
        <p:nvSpPr>
          <p:cNvPr id="1039" name="Freeform: Shape 1038">
            <a:extLst>
              <a:ext uri="{FF2B5EF4-FFF2-40B4-BE49-F238E27FC236}">
                <a16:creationId xmlns:a16="http://schemas.microsoft.com/office/drawing/2014/main" id="{696B4F8D-F261-41C2-B0A1-B0899F667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1" name="Freeform: Shape 1040">
            <a:extLst>
              <a:ext uri="{FF2B5EF4-FFF2-40B4-BE49-F238E27FC236}">
                <a16:creationId xmlns:a16="http://schemas.microsoft.com/office/drawing/2014/main" id="{A3C7563A-4B20-4E0B-8548-374928B55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descr="Die Gallier: Christopher Edelmaier, Carina Krapfenbauer, Kathrin Trappl, Mathias Hipp, Daniel Hörndl, Carina Bauer, Markus Hennebichler, Michael Hipp, Tanja Neunteufl, Maximilian Mayerhofer, Jochen Bauer, Michael Poppinger, Tobias Krenn und Stefan Wally">
            <a:extLst>
              <a:ext uri="{FF2B5EF4-FFF2-40B4-BE49-F238E27FC236}">
                <a16:creationId xmlns:a16="http://schemas.microsoft.com/office/drawing/2014/main" id="{8E3D0F11-F086-841E-B8BC-2F7453E2BC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601" r="17057"/>
          <a:stretch/>
        </p:blipFill>
        <p:spPr bwMode="auto">
          <a:xfrm>
            <a:off x="8118152" y="370899"/>
            <a:ext cx="4073848" cy="5097855"/>
          </a:xfrm>
          <a:custGeom>
            <a:avLst/>
            <a:gdLst/>
            <a:ahLst/>
            <a:cxnLst/>
            <a:rect l="l" t="t" r="r" b="b"/>
            <a:pathLst>
              <a:path w="4073848" h="5097855">
                <a:moveTo>
                  <a:pt x="0" y="0"/>
                </a:moveTo>
                <a:lnTo>
                  <a:pt x="19820" y="5180"/>
                </a:lnTo>
                <a:lnTo>
                  <a:pt x="49402" y="7911"/>
                </a:lnTo>
                <a:cubicBezTo>
                  <a:pt x="58464" y="10327"/>
                  <a:pt x="59058" y="18121"/>
                  <a:pt x="71002" y="17994"/>
                </a:cubicBezTo>
                <a:cubicBezTo>
                  <a:pt x="107266" y="23166"/>
                  <a:pt x="172585" y="27649"/>
                  <a:pt x="221893" y="33346"/>
                </a:cubicBezTo>
                <a:cubicBezTo>
                  <a:pt x="246320" y="29951"/>
                  <a:pt x="281352" y="36453"/>
                  <a:pt x="291482" y="46142"/>
                </a:cubicBezTo>
                <a:cubicBezTo>
                  <a:pt x="303579" y="48837"/>
                  <a:pt x="332739" y="48886"/>
                  <a:pt x="344505" y="46978"/>
                </a:cubicBezTo>
                <a:cubicBezTo>
                  <a:pt x="354949" y="47257"/>
                  <a:pt x="356843" y="50945"/>
                  <a:pt x="370719" y="52379"/>
                </a:cubicBezTo>
                <a:cubicBezTo>
                  <a:pt x="385865" y="55758"/>
                  <a:pt x="418717" y="71770"/>
                  <a:pt x="432980" y="76777"/>
                </a:cubicBezTo>
                <a:cubicBezTo>
                  <a:pt x="447242" y="81784"/>
                  <a:pt x="432737" y="76599"/>
                  <a:pt x="456293" y="82419"/>
                </a:cubicBezTo>
                <a:cubicBezTo>
                  <a:pt x="464698" y="84403"/>
                  <a:pt x="462938" y="92138"/>
                  <a:pt x="481008" y="95827"/>
                </a:cubicBezTo>
                <a:cubicBezTo>
                  <a:pt x="499078" y="99517"/>
                  <a:pt x="539553" y="103782"/>
                  <a:pt x="564714" y="104556"/>
                </a:cubicBezTo>
                <a:cubicBezTo>
                  <a:pt x="592824" y="92037"/>
                  <a:pt x="582974" y="109081"/>
                  <a:pt x="634376" y="93326"/>
                </a:cubicBezTo>
                <a:cubicBezTo>
                  <a:pt x="635698" y="95341"/>
                  <a:pt x="656703" y="94474"/>
                  <a:pt x="678233" y="95822"/>
                </a:cubicBezTo>
                <a:cubicBezTo>
                  <a:pt x="699762" y="97170"/>
                  <a:pt x="745607" y="108465"/>
                  <a:pt x="763555" y="101412"/>
                </a:cubicBezTo>
                <a:lnTo>
                  <a:pt x="921892" y="100673"/>
                </a:lnTo>
                <a:lnTo>
                  <a:pt x="1012783" y="112509"/>
                </a:lnTo>
                <a:cubicBezTo>
                  <a:pt x="1044389" y="114404"/>
                  <a:pt x="1049697" y="123044"/>
                  <a:pt x="1070000" y="119654"/>
                </a:cubicBezTo>
                <a:cubicBezTo>
                  <a:pt x="1104224" y="121839"/>
                  <a:pt x="1082556" y="137881"/>
                  <a:pt x="1122043" y="124964"/>
                </a:cubicBezTo>
                <a:cubicBezTo>
                  <a:pt x="1111251" y="138700"/>
                  <a:pt x="1140599" y="121238"/>
                  <a:pt x="1160906" y="132297"/>
                </a:cubicBezTo>
                <a:cubicBezTo>
                  <a:pt x="1189386" y="124143"/>
                  <a:pt x="1218667" y="134414"/>
                  <a:pt x="1235955" y="135610"/>
                </a:cubicBezTo>
                <a:cubicBezTo>
                  <a:pt x="1253243" y="136806"/>
                  <a:pt x="1239866" y="140567"/>
                  <a:pt x="1264634" y="139474"/>
                </a:cubicBezTo>
                <a:lnTo>
                  <a:pt x="1299612" y="145010"/>
                </a:lnTo>
                <a:cubicBezTo>
                  <a:pt x="1297785" y="140439"/>
                  <a:pt x="1302846" y="141786"/>
                  <a:pt x="1316723" y="142501"/>
                </a:cubicBezTo>
                <a:lnTo>
                  <a:pt x="1353994" y="138427"/>
                </a:lnTo>
                <a:lnTo>
                  <a:pt x="1379571" y="142536"/>
                </a:lnTo>
                <a:cubicBezTo>
                  <a:pt x="1382999" y="142397"/>
                  <a:pt x="1407380" y="137923"/>
                  <a:pt x="1406891" y="134412"/>
                </a:cubicBezTo>
                <a:cubicBezTo>
                  <a:pt x="1433565" y="149140"/>
                  <a:pt x="1436234" y="139888"/>
                  <a:pt x="1463587" y="136134"/>
                </a:cubicBezTo>
                <a:cubicBezTo>
                  <a:pt x="1487038" y="137517"/>
                  <a:pt x="1466824" y="137982"/>
                  <a:pt x="1523495" y="139722"/>
                </a:cubicBezTo>
                <a:cubicBezTo>
                  <a:pt x="1545556" y="155891"/>
                  <a:pt x="1529698" y="128003"/>
                  <a:pt x="1573001" y="150645"/>
                </a:cubicBezTo>
                <a:cubicBezTo>
                  <a:pt x="1575121" y="148880"/>
                  <a:pt x="1601855" y="150499"/>
                  <a:pt x="1615848" y="152274"/>
                </a:cubicBezTo>
                <a:cubicBezTo>
                  <a:pt x="1629840" y="154049"/>
                  <a:pt x="1642482" y="151886"/>
                  <a:pt x="1656958" y="161298"/>
                </a:cubicBezTo>
                <a:cubicBezTo>
                  <a:pt x="1667535" y="164193"/>
                  <a:pt x="1648634" y="159956"/>
                  <a:pt x="1681709" y="164883"/>
                </a:cubicBezTo>
                <a:cubicBezTo>
                  <a:pt x="1714785" y="169810"/>
                  <a:pt x="1822594" y="186492"/>
                  <a:pt x="1855413" y="190858"/>
                </a:cubicBezTo>
                <a:cubicBezTo>
                  <a:pt x="1888232" y="195224"/>
                  <a:pt x="1865150" y="197788"/>
                  <a:pt x="1878624" y="198221"/>
                </a:cubicBezTo>
                <a:cubicBezTo>
                  <a:pt x="1892098" y="198654"/>
                  <a:pt x="1921110" y="191588"/>
                  <a:pt x="1936257" y="193458"/>
                </a:cubicBezTo>
                <a:cubicBezTo>
                  <a:pt x="1955273" y="195364"/>
                  <a:pt x="1958093" y="202665"/>
                  <a:pt x="1969506" y="202296"/>
                </a:cubicBezTo>
                <a:cubicBezTo>
                  <a:pt x="1980059" y="192079"/>
                  <a:pt x="1991264" y="192192"/>
                  <a:pt x="2009543" y="198388"/>
                </a:cubicBezTo>
                <a:cubicBezTo>
                  <a:pt x="2043643" y="201172"/>
                  <a:pt x="2043670" y="190662"/>
                  <a:pt x="2076599" y="192177"/>
                </a:cubicBezTo>
                <a:cubicBezTo>
                  <a:pt x="2091049" y="191598"/>
                  <a:pt x="2098780" y="194892"/>
                  <a:pt x="2122888" y="191618"/>
                </a:cubicBezTo>
                <a:cubicBezTo>
                  <a:pt x="2140054" y="192316"/>
                  <a:pt x="2174542" y="194072"/>
                  <a:pt x="2197782" y="183790"/>
                </a:cubicBezTo>
                <a:cubicBezTo>
                  <a:pt x="2222989" y="182481"/>
                  <a:pt x="2204683" y="182017"/>
                  <a:pt x="2232194" y="184607"/>
                </a:cubicBezTo>
                <a:cubicBezTo>
                  <a:pt x="2265802" y="185125"/>
                  <a:pt x="2279792" y="178894"/>
                  <a:pt x="2299212" y="180376"/>
                </a:cubicBezTo>
                <a:cubicBezTo>
                  <a:pt x="2311858" y="176121"/>
                  <a:pt x="2297536" y="181192"/>
                  <a:pt x="2346142" y="175851"/>
                </a:cubicBezTo>
                <a:cubicBezTo>
                  <a:pt x="2365406" y="185310"/>
                  <a:pt x="2381884" y="172374"/>
                  <a:pt x="2398368" y="174412"/>
                </a:cubicBezTo>
                <a:cubicBezTo>
                  <a:pt x="2424509" y="173378"/>
                  <a:pt x="2488760" y="173491"/>
                  <a:pt x="2512594" y="172027"/>
                </a:cubicBezTo>
                <a:cubicBezTo>
                  <a:pt x="2536428" y="170563"/>
                  <a:pt x="2511059" y="168382"/>
                  <a:pt x="2541375" y="165630"/>
                </a:cubicBezTo>
                <a:cubicBezTo>
                  <a:pt x="2597211" y="177879"/>
                  <a:pt x="2628371" y="155834"/>
                  <a:pt x="2684883" y="153136"/>
                </a:cubicBezTo>
                <a:cubicBezTo>
                  <a:pt x="2719188" y="136064"/>
                  <a:pt x="2743499" y="153798"/>
                  <a:pt x="2781009" y="140733"/>
                </a:cubicBezTo>
                <a:cubicBezTo>
                  <a:pt x="2806393" y="136738"/>
                  <a:pt x="2810080" y="140555"/>
                  <a:pt x="2824377" y="138690"/>
                </a:cubicBezTo>
                <a:cubicBezTo>
                  <a:pt x="2838674" y="136825"/>
                  <a:pt x="2854799" y="132329"/>
                  <a:pt x="2866792" y="129542"/>
                </a:cubicBezTo>
                <a:cubicBezTo>
                  <a:pt x="2873210" y="133180"/>
                  <a:pt x="2923100" y="126770"/>
                  <a:pt x="2921948" y="121966"/>
                </a:cubicBezTo>
                <a:cubicBezTo>
                  <a:pt x="2929361" y="123612"/>
                  <a:pt x="2949852" y="129984"/>
                  <a:pt x="2952165" y="122378"/>
                </a:cubicBezTo>
                <a:cubicBezTo>
                  <a:pt x="2990011" y="122297"/>
                  <a:pt x="3011272" y="121230"/>
                  <a:pt x="3044378" y="131368"/>
                </a:cubicBezTo>
                <a:cubicBezTo>
                  <a:pt x="3067906" y="135145"/>
                  <a:pt x="3051474" y="133118"/>
                  <a:pt x="3066117" y="135515"/>
                </a:cubicBezTo>
                <a:cubicBezTo>
                  <a:pt x="3080761" y="137912"/>
                  <a:pt x="3105156" y="133618"/>
                  <a:pt x="3129038" y="133048"/>
                </a:cubicBezTo>
                <a:cubicBezTo>
                  <a:pt x="3153252" y="133180"/>
                  <a:pt x="3181464" y="137262"/>
                  <a:pt x="3199396" y="138690"/>
                </a:cubicBezTo>
                <a:cubicBezTo>
                  <a:pt x="3217327" y="140118"/>
                  <a:pt x="3221605" y="139775"/>
                  <a:pt x="3236626" y="141617"/>
                </a:cubicBezTo>
                <a:cubicBezTo>
                  <a:pt x="3261693" y="138167"/>
                  <a:pt x="3282756" y="139985"/>
                  <a:pt x="3301529" y="147360"/>
                </a:cubicBezTo>
                <a:cubicBezTo>
                  <a:pt x="3316136" y="149253"/>
                  <a:pt x="3308650" y="153562"/>
                  <a:pt x="3319466" y="155359"/>
                </a:cubicBezTo>
                <a:cubicBezTo>
                  <a:pt x="3330283" y="157156"/>
                  <a:pt x="3337180" y="149032"/>
                  <a:pt x="3366431" y="150998"/>
                </a:cubicBezTo>
                <a:cubicBezTo>
                  <a:pt x="3376837" y="151395"/>
                  <a:pt x="3376489" y="159016"/>
                  <a:pt x="3398712" y="160121"/>
                </a:cubicBezTo>
                <a:cubicBezTo>
                  <a:pt x="3420936" y="161226"/>
                  <a:pt x="3510291" y="165983"/>
                  <a:pt x="3542998" y="167155"/>
                </a:cubicBezTo>
                <a:cubicBezTo>
                  <a:pt x="3575704" y="168327"/>
                  <a:pt x="3562463" y="165109"/>
                  <a:pt x="3578141" y="164774"/>
                </a:cubicBezTo>
                <a:cubicBezTo>
                  <a:pt x="3593820" y="164439"/>
                  <a:pt x="3612368" y="156036"/>
                  <a:pt x="3637070" y="165143"/>
                </a:cubicBezTo>
                <a:cubicBezTo>
                  <a:pt x="3655547" y="160298"/>
                  <a:pt x="3656022" y="171417"/>
                  <a:pt x="3676510" y="174285"/>
                </a:cubicBezTo>
                <a:cubicBezTo>
                  <a:pt x="3687814" y="178343"/>
                  <a:pt x="3701962" y="177166"/>
                  <a:pt x="3711295" y="179965"/>
                </a:cubicBezTo>
                <a:cubicBezTo>
                  <a:pt x="3720627" y="182764"/>
                  <a:pt x="3728005" y="183268"/>
                  <a:pt x="3734909" y="186315"/>
                </a:cubicBezTo>
                <a:cubicBezTo>
                  <a:pt x="3741813" y="189362"/>
                  <a:pt x="3743912" y="195469"/>
                  <a:pt x="3752716" y="198247"/>
                </a:cubicBezTo>
                <a:cubicBezTo>
                  <a:pt x="3761521" y="201025"/>
                  <a:pt x="3775291" y="205915"/>
                  <a:pt x="3785338" y="207746"/>
                </a:cubicBezTo>
                <a:cubicBezTo>
                  <a:pt x="3795386" y="209577"/>
                  <a:pt x="3793861" y="206743"/>
                  <a:pt x="3813002" y="209235"/>
                </a:cubicBezTo>
                <a:cubicBezTo>
                  <a:pt x="3844203" y="214556"/>
                  <a:pt x="3872302" y="218411"/>
                  <a:pt x="3907394" y="217935"/>
                </a:cubicBezTo>
                <a:cubicBezTo>
                  <a:pt x="3913972" y="227642"/>
                  <a:pt x="3924446" y="223236"/>
                  <a:pt x="3938455" y="218099"/>
                </a:cubicBezTo>
                <a:cubicBezTo>
                  <a:pt x="3964643" y="225179"/>
                  <a:pt x="4008872" y="230664"/>
                  <a:pt x="4053670" y="246493"/>
                </a:cubicBezTo>
                <a:cubicBezTo>
                  <a:pt x="4060026" y="249727"/>
                  <a:pt x="4064731" y="252068"/>
                  <a:pt x="4068686" y="253851"/>
                </a:cubicBezTo>
                <a:lnTo>
                  <a:pt x="4073848" y="255820"/>
                </a:lnTo>
                <a:lnTo>
                  <a:pt x="4073848" y="5096562"/>
                </a:lnTo>
                <a:lnTo>
                  <a:pt x="4062380" y="5097855"/>
                </a:lnTo>
                <a:cubicBezTo>
                  <a:pt x="4057192" y="5097055"/>
                  <a:pt x="4053199" y="5094472"/>
                  <a:pt x="4049820" y="5089388"/>
                </a:cubicBezTo>
                <a:cubicBezTo>
                  <a:pt x="4009878" y="5087267"/>
                  <a:pt x="3968705" y="5061632"/>
                  <a:pt x="3943125" y="5073727"/>
                </a:cubicBezTo>
                <a:cubicBezTo>
                  <a:pt x="3944749" y="5052314"/>
                  <a:pt x="3930432" y="5060350"/>
                  <a:pt x="3902578" y="5055197"/>
                </a:cubicBezTo>
                <a:cubicBezTo>
                  <a:pt x="3882656" y="5049199"/>
                  <a:pt x="3839627" y="5036588"/>
                  <a:pt x="3823591" y="5030823"/>
                </a:cubicBezTo>
                <a:cubicBezTo>
                  <a:pt x="3807556" y="5025058"/>
                  <a:pt x="3795270" y="5029266"/>
                  <a:pt x="3779178" y="5023718"/>
                </a:cubicBezTo>
                <a:cubicBezTo>
                  <a:pt x="3786402" y="5005404"/>
                  <a:pt x="3690441" y="5017899"/>
                  <a:pt x="3727041" y="5004453"/>
                </a:cubicBezTo>
                <a:cubicBezTo>
                  <a:pt x="3699629" y="4993542"/>
                  <a:pt x="3709708" y="4998999"/>
                  <a:pt x="3695215" y="5003935"/>
                </a:cubicBezTo>
                <a:cubicBezTo>
                  <a:pt x="3660744" y="4999180"/>
                  <a:pt x="3657695" y="4997754"/>
                  <a:pt x="3617918" y="5002257"/>
                </a:cubicBezTo>
                <a:cubicBezTo>
                  <a:pt x="3600258" y="5001551"/>
                  <a:pt x="3594004" y="4999083"/>
                  <a:pt x="3578292" y="4997633"/>
                </a:cubicBezTo>
                <a:cubicBezTo>
                  <a:pt x="3562580" y="4996183"/>
                  <a:pt x="3553912" y="4997238"/>
                  <a:pt x="3523647" y="4993560"/>
                </a:cubicBezTo>
                <a:cubicBezTo>
                  <a:pt x="3499709" y="4988949"/>
                  <a:pt x="3482330" y="4990238"/>
                  <a:pt x="3462999" y="4987582"/>
                </a:cubicBezTo>
                <a:cubicBezTo>
                  <a:pt x="3443667" y="4984927"/>
                  <a:pt x="3431887" y="4980755"/>
                  <a:pt x="3407661" y="4977626"/>
                </a:cubicBezTo>
                <a:cubicBezTo>
                  <a:pt x="3386862" y="4968882"/>
                  <a:pt x="3308417" y="4989840"/>
                  <a:pt x="3292705" y="4963636"/>
                </a:cubicBezTo>
                <a:cubicBezTo>
                  <a:pt x="3235824" y="4968918"/>
                  <a:pt x="3219730" y="4958334"/>
                  <a:pt x="3172975" y="4953691"/>
                </a:cubicBezTo>
                <a:cubicBezTo>
                  <a:pt x="3127763" y="4948837"/>
                  <a:pt x="3122071" y="4951787"/>
                  <a:pt x="3074842" y="4939189"/>
                </a:cubicBezTo>
                <a:cubicBezTo>
                  <a:pt x="3037951" y="4926629"/>
                  <a:pt x="3018156" y="4922664"/>
                  <a:pt x="2975114" y="4919945"/>
                </a:cubicBezTo>
                <a:cubicBezTo>
                  <a:pt x="2971916" y="4927359"/>
                  <a:pt x="2920569" y="4912496"/>
                  <a:pt x="2912264" y="4910306"/>
                </a:cubicBezTo>
                <a:cubicBezTo>
                  <a:pt x="2913215" y="4915182"/>
                  <a:pt x="2886096" y="4917324"/>
                  <a:pt x="2879068" y="4913219"/>
                </a:cubicBezTo>
                <a:cubicBezTo>
                  <a:pt x="2816888" y="4916083"/>
                  <a:pt x="2797908" y="4934735"/>
                  <a:pt x="2751306" y="4924939"/>
                </a:cubicBezTo>
                <a:cubicBezTo>
                  <a:pt x="2714930" y="4924870"/>
                  <a:pt x="2716667" y="4934409"/>
                  <a:pt x="2664406" y="4934300"/>
                </a:cubicBezTo>
                <a:cubicBezTo>
                  <a:pt x="2642420" y="4938458"/>
                  <a:pt x="2649006" y="4930226"/>
                  <a:pt x="2621651" y="4930533"/>
                </a:cubicBezTo>
                <a:cubicBezTo>
                  <a:pt x="2586738" y="4948131"/>
                  <a:pt x="2549613" y="4936664"/>
                  <a:pt x="2500282" y="4936142"/>
                </a:cubicBezTo>
                <a:cubicBezTo>
                  <a:pt x="2439944" y="4934837"/>
                  <a:pt x="2389504" y="4942093"/>
                  <a:pt x="2337000" y="4934320"/>
                </a:cubicBezTo>
                <a:cubicBezTo>
                  <a:pt x="2317698" y="4940567"/>
                  <a:pt x="2291907" y="4948971"/>
                  <a:pt x="2270703" y="4938111"/>
                </a:cubicBezTo>
                <a:cubicBezTo>
                  <a:pt x="2215033" y="4939841"/>
                  <a:pt x="2221532" y="4944790"/>
                  <a:pt x="2200316" y="4938470"/>
                </a:cubicBezTo>
                <a:cubicBezTo>
                  <a:pt x="2158078" y="4940893"/>
                  <a:pt x="2164891" y="4935351"/>
                  <a:pt x="2126710" y="4932347"/>
                </a:cubicBezTo>
                <a:cubicBezTo>
                  <a:pt x="2095620" y="4927728"/>
                  <a:pt x="2111086" y="4928153"/>
                  <a:pt x="2082324" y="4927593"/>
                </a:cubicBezTo>
                <a:cubicBezTo>
                  <a:pt x="2055130" y="4936130"/>
                  <a:pt x="2036508" y="4925578"/>
                  <a:pt x="2029206" y="4923365"/>
                </a:cubicBezTo>
                <a:cubicBezTo>
                  <a:pt x="2003508" y="4924806"/>
                  <a:pt x="1965456" y="4913048"/>
                  <a:pt x="1969765" y="4928228"/>
                </a:cubicBezTo>
                <a:cubicBezTo>
                  <a:pt x="1933670" y="4907655"/>
                  <a:pt x="1935015" y="4928539"/>
                  <a:pt x="1896446" y="4923240"/>
                </a:cubicBezTo>
                <a:cubicBezTo>
                  <a:pt x="1876120" y="4915707"/>
                  <a:pt x="1849790" y="4911657"/>
                  <a:pt x="1837029" y="4921066"/>
                </a:cubicBezTo>
                <a:cubicBezTo>
                  <a:pt x="1759478" y="4909120"/>
                  <a:pt x="1806390" y="4905512"/>
                  <a:pt x="1727326" y="4892968"/>
                </a:cubicBezTo>
                <a:cubicBezTo>
                  <a:pt x="1686312" y="4886651"/>
                  <a:pt x="1625466" y="4884219"/>
                  <a:pt x="1593578" y="4875201"/>
                </a:cubicBezTo>
                <a:cubicBezTo>
                  <a:pt x="1561690" y="4866183"/>
                  <a:pt x="1553872" y="4870257"/>
                  <a:pt x="1529199" y="4863739"/>
                </a:cubicBezTo>
                <a:cubicBezTo>
                  <a:pt x="1504527" y="4857222"/>
                  <a:pt x="1472957" y="4856729"/>
                  <a:pt x="1453102" y="4853389"/>
                </a:cubicBezTo>
                <a:cubicBezTo>
                  <a:pt x="1433246" y="4850048"/>
                  <a:pt x="1412604" y="4842097"/>
                  <a:pt x="1410062" y="4843700"/>
                </a:cubicBezTo>
                <a:cubicBezTo>
                  <a:pt x="1370061" y="4835203"/>
                  <a:pt x="1358114" y="4845698"/>
                  <a:pt x="1334230" y="4827940"/>
                </a:cubicBezTo>
                <a:cubicBezTo>
                  <a:pt x="1313790" y="4825698"/>
                  <a:pt x="1309169" y="4823751"/>
                  <a:pt x="1287424" y="4823328"/>
                </a:cubicBezTo>
                <a:cubicBezTo>
                  <a:pt x="1265680" y="4822905"/>
                  <a:pt x="1234048" y="4825438"/>
                  <a:pt x="1203760" y="4825401"/>
                </a:cubicBezTo>
                <a:cubicBezTo>
                  <a:pt x="1172376" y="4827120"/>
                  <a:pt x="1171591" y="4843575"/>
                  <a:pt x="1142353" y="4826911"/>
                </a:cubicBezTo>
                <a:cubicBezTo>
                  <a:pt x="1142648" y="4830450"/>
                  <a:pt x="1127453" y="4831600"/>
                  <a:pt x="1123543" y="4831484"/>
                </a:cubicBezTo>
                <a:lnTo>
                  <a:pt x="1092581" y="4833192"/>
                </a:lnTo>
                <a:lnTo>
                  <a:pt x="1089970" y="4827604"/>
                </a:lnTo>
                <a:cubicBezTo>
                  <a:pt x="1078405" y="4825299"/>
                  <a:pt x="1058546" y="4830811"/>
                  <a:pt x="1046990" y="4831800"/>
                </a:cubicBezTo>
                <a:lnTo>
                  <a:pt x="1020627" y="4833537"/>
                </a:lnTo>
                <a:lnTo>
                  <a:pt x="1010602" y="4832752"/>
                </a:lnTo>
                <a:lnTo>
                  <a:pt x="1006327" y="4832812"/>
                </a:lnTo>
                <a:lnTo>
                  <a:pt x="995285" y="4828639"/>
                </a:lnTo>
                <a:cubicBezTo>
                  <a:pt x="985016" y="4827594"/>
                  <a:pt x="977337" y="4820880"/>
                  <a:pt x="971197" y="4819859"/>
                </a:cubicBezTo>
                <a:cubicBezTo>
                  <a:pt x="965058" y="4818838"/>
                  <a:pt x="963247" y="4826590"/>
                  <a:pt x="958444" y="4822516"/>
                </a:cubicBezTo>
                <a:cubicBezTo>
                  <a:pt x="964528" y="4819545"/>
                  <a:pt x="954985" y="4817124"/>
                  <a:pt x="950776" y="4814966"/>
                </a:cubicBezTo>
                <a:lnTo>
                  <a:pt x="912589" y="4812307"/>
                </a:lnTo>
                <a:cubicBezTo>
                  <a:pt x="866435" y="4815189"/>
                  <a:pt x="882762" y="4802056"/>
                  <a:pt x="868646" y="4810372"/>
                </a:cubicBezTo>
                <a:cubicBezTo>
                  <a:pt x="833647" y="4816986"/>
                  <a:pt x="825964" y="4816964"/>
                  <a:pt x="813484" y="4815448"/>
                </a:cubicBezTo>
                <a:cubicBezTo>
                  <a:pt x="774068" y="4820782"/>
                  <a:pt x="767891" y="4822976"/>
                  <a:pt x="717218" y="4827378"/>
                </a:cubicBezTo>
                <a:cubicBezTo>
                  <a:pt x="688925" y="4839908"/>
                  <a:pt x="680839" y="4840723"/>
                  <a:pt x="659409" y="4845952"/>
                </a:cubicBezTo>
                <a:cubicBezTo>
                  <a:pt x="633011" y="4854112"/>
                  <a:pt x="639997" y="4860055"/>
                  <a:pt x="607917" y="4863927"/>
                </a:cubicBezTo>
                <a:cubicBezTo>
                  <a:pt x="591636" y="4868226"/>
                  <a:pt x="579429" y="4878384"/>
                  <a:pt x="569284" y="4882117"/>
                </a:cubicBezTo>
                <a:cubicBezTo>
                  <a:pt x="559139" y="4885850"/>
                  <a:pt x="555067" y="4884639"/>
                  <a:pt x="537968" y="4887374"/>
                </a:cubicBezTo>
                <a:cubicBezTo>
                  <a:pt x="526595" y="4886448"/>
                  <a:pt x="489777" y="4886423"/>
                  <a:pt x="482916" y="4888156"/>
                </a:cubicBezTo>
                <a:cubicBezTo>
                  <a:pt x="463365" y="4898273"/>
                  <a:pt x="445824" y="4886936"/>
                  <a:pt x="411637" y="4886771"/>
                </a:cubicBezTo>
                <a:lnTo>
                  <a:pt x="371262" y="4888142"/>
                </a:lnTo>
                <a:cubicBezTo>
                  <a:pt x="363928" y="4882747"/>
                  <a:pt x="306156" y="4880831"/>
                  <a:pt x="302060" y="4873520"/>
                </a:cubicBezTo>
                <a:cubicBezTo>
                  <a:pt x="280888" y="4866176"/>
                  <a:pt x="280811" y="4847663"/>
                  <a:pt x="248012" y="4840618"/>
                </a:cubicBezTo>
                <a:cubicBezTo>
                  <a:pt x="230331" y="4833575"/>
                  <a:pt x="240156" y="4851312"/>
                  <a:pt x="195979" y="4831260"/>
                </a:cubicBezTo>
                <a:cubicBezTo>
                  <a:pt x="165972" y="4807991"/>
                  <a:pt x="63439" y="4789506"/>
                  <a:pt x="10733" y="4758959"/>
                </a:cubicBezTo>
                <a:lnTo>
                  <a:pt x="0" y="475084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85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750E6A-781D-AA8B-4DC6-F45B9430E78D}"/>
              </a:ext>
            </a:extLst>
          </p:cNvPr>
          <p:cNvSpPr>
            <a:spLocks noGrp="1"/>
          </p:cNvSpPr>
          <p:nvPr>
            <p:ph type="title"/>
          </p:nvPr>
        </p:nvSpPr>
        <p:spPr>
          <a:xfrm>
            <a:off x="5381625" y="609600"/>
            <a:ext cx="5816361" cy="1330839"/>
          </a:xfrm>
        </p:spPr>
        <p:txBody>
          <a:bodyPr>
            <a:normAutofit/>
          </a:bodyPr>
          <a:lstStyle/>
          <a:p>
            <a:r>
              <a:rPr lang="de-CH" sz="5400" dirty="0"/>
              <a:t>Verpflegung</a:t>
            </a:r>
          </a:p>
        </p:txBody>
      </p:sp>
      <p:sp>
        <p:nvSpPr>
          <p:cNvPr id="22" name="Freeform: Shape 12">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4">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7" descr="Brunch">
            <a:extLst>
              <a:ext uri="{FF2B5EF4-FFF2-40B4-BE49-F238E27FC236}">
                <a16:creationId xmlns:a16="http://schemas.microsoft.com/office/drawing/2014/main" id="{0DDFF418-CE73-B253-09F3-6BE61781BE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899" y="1627071"/>
            <a:ext cx="4029075" cy="4029075"/>
          </a:xfrm>
          <a:prstGeom prst="rect">
            <a:avLst/>
          </a:prstGeom>
        </p:spPr>
      </p:pic>
      <p:sp>
        <p:nvSpPr>
          <p:cNvPr id="4" name="Inhaltsplatzhalter 2">
            <a:extLst>
              <a:ext uri="{FF2B5EF4-FFF2-40B4-BE49-F238E27FC236}">
                <a16:creationId xmlns:a16="http://schemas.microsoft.com/office/drawing/2014/main" id="{6A9A5723-F690-F2BF-88FD-EC76E4BD8D33}"/>
              </a:ext>
            </a:extLst>
          </p:cNvPr>
          <p:cNvSpPr>
            <a:spLocks noGrp="1"/>
          </p:cNvSpPr>
          <p:nvPr>
            <p:ph idx="1"/>
          </p:nvPr>
        </p:nvSpPr>
        <p:spPr>
          <a:xfrm>
            <a:off x="5381625" y="2203933"/>
            <a:ext cx="5816362" cy="3908587"/>
          </a:xfrm>
        </p:spPr>
        <p:txBody>
          <a:bodyPr>
            <a:normAutofit/>
          </a:bodyPr>
          <a:lstStyle/>
          <a:p>
            <a:r>
              <a:rPr lang="fr-CH" sz="2400" dirty="0" err="1"/>
              <a:t>Küchenteam</a:t>
            </a:r>
            <a:r>
              <a:rPr lang="fr-CH" sz="2400" dirty="0"/>
              <a:t> </a:t>
            </a:r>
            <a:r>
              <a:rPr lang="fr-CH" sz="2400" dirty="0" err="1"/>
              <a:t>aus</a:t>
            </a:r>
            <a:r>
              <a:rPr lang="fr-CH" sz="2400" dirty="0"/>
              <a:t>:</a:t>
            </a:r>
            <a:br>
              <a:rPr lang="fr-CH" sz="2400" dirty="0"/>
            </a:br>
            <a:br>
              <a:rPr lang="fr-CH" sz="2400" dirty="0"/>
            </a:br>
            <a:r>
              <a:rPr lang="fr-CH" sz="2400" dirty="0"/>
              <a:t>Astor, Dynamo, </a:t>
            </a:r>
            <a:r>
              <a:rPr lang="fr-CH" sz="2400" dirty="0" err="1"/>
              <a:t>Sharena</a:t>
            </a:r>
            <a:r>
              <a:rPr lang="fr-CH" sz="2400" dirty="0"/>
              <a:t>, </a:t>
            </a:r>
            <a:r>
              <a:rPr lang="fr-CH" sz="2400" dirty="0" err="1"/>
              <a:t>Joplaya</a:t>
            </a:r>
            <a:r>
              <a:rPr lang="fr-CH" sz="2400" dirty="0"/>
              <a:t>, Naruto</a:t>
            </a:r>
          </a:p>
          <a:p>
            <a:endParaRPr lang="fr-CH" sz="2400" dirty="0"/>
          </a:p>
          <a:p>
            <a:r>
              <a:rPr lang="fr-CH" sz="2400" dirty="0" err="1"/>
              <a:t>Spenden</a:t>
            </a:r>
            <a:r>
              <a:rPr lang="fr-CH" sz="2400" dirty="0"/>
              <a:t> </a:t>
            </a:r>
            <a:r>
              <a:rPr lang="fr-CH" sz="2400" dirty="0" err="1"/>
              <a:t>direkt</a:t>
            </a:r>
            <a:r>
              <a:rPr lang="fr-CH" sz="2400" dirty="0"/>
              <a:t> </a:t>
            </a:r>
            <a:r>
              <a:rPr lang="fr-CH" sz="2400" dirty="0" err="1"/>
              <a:t>aus</a:t>
            </a:r>
            <a:r>
              <a:rPr lang="fr-CH" sz="2400" dirty="0"/>
              <a:t> </a:t>
            </a:r>
            <a:r>
              <a:rPr lang="fr-CH" sz="2400" dirty="0" err="1"/>
              <a:t>Spendenblatt</a:t>
            </a:r>
            <a:r>
              <a:rPr lang="fr-CH" sz="2400" dirty="0"/>
              <a:t> </a:t>
            </a:r>
            <a:r>
              <a:rPr lang="fr-CH" sz="2400" dirty="0" err="1"/>
              <a:t>oder</a:t>
            </a:r>
            <a:r>
              <a:rPr lang="fr-CH" sz="2400" dirty="0"/>
              <a:t> </a:t>
            </a:r>
            <a:r>
              <a:rPr lang="fr-CH" sz="2400" dirty="0" err="1"/>
              <a:t>bei</a:t>
            </a:r>
            <a:r>
              <a:rPr lang="fr-CH" sz="2400" dirty="0"/>
              <a:t> Astor </a:t>
            </a:r>
            <a:r>
              <a:rPr lang="fr-CH" sz="2400" dirty="0" err="1"/>
              <a:t>anmelden</a:t>
            </a:r>
            <a:r>
              <a:rPr lang="fr-CH" sz="2400" dirty="0"/>
              <a:t>/</a:t>
            </a:r>
            <a:r>
              <a:rPr lang="fr-CH" sz="2400" dirty="0" err="1"/>
              <a:t>absprechen</a:t>
            </a:r>
            <a:endParaRPr lang="de-CH" sz="2400" dirty="0"/>
          </a:p>
        </p:txBody>
      </p:sp>
    </p:spTree>
    <p:extLst>
      <p:ext uri="{BB962C8B-B14F-4D97-AF65-F5344CB8AC3E}">
        <p14:creationId xmlns:p14="http://schemas.microsoft.com/office/powerpoint/2010/main" val="351970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6044DFB-1D79-7122-A429-DBFF4EB4758E}"/>
              </a:ext>
            </a:extLst>
          </p:cNvPr>
          <p:cNvSpPr>
            <a:spLocks noGrp="1"/>
          </p:cNvSpPr>
          <p:nvPr>
            <p:ph type="title"/>
          </p:nvPr>
        </p:nvSpPr>
        <p:spPr>
          <a:xfrm>
            <a:off x="1043631" y="809898"/>
            <a:ext cx="9942716" cy="1554480"/>
          </a:xfrm>
        </p:spPr>
        <p:txBody>
          <a:bodyPr anchor="ctr">
            <a:normAutofit/>
          </a:bodyPr>
          <a:lstStyle/>
          <a:p>
            <a:r>
              <a:rPr lang="de-CH" sz="5400" dirty="0"/>
              <a:t>Transport, Fahrer und Anhänger </a:t>
            </a:r>
          </a:p>
        </p:txBody>
      </p:sp>
      <p:sp>
        <p:nvSpPr>
          <p:cNvPr id="4" name="Inhaltsplatzhalter 2">
            <a:extLst>
              <a:ext uri="{FF2B5EF4-FFF2-40B4-BE49-F238E27FC236}">
                <a16:creationId xmlns:a16="http://schemas.microsoft.com/office/drawing/2014/main" id="{5C94506C-81D1-F18D-CEB4-9721254EC382}"/>
              </a:ext>
            </a:extLst>
          </p:cNvPr>
          <p:cNvSpPr>
            <a:spLocks noGrp="1"/>
          </p:cNvSpPr>
          <p:nvPr>
            <p:ph idx="1"/>
          </p:nvPr>
        </p:nvSpPr>
        <p:spPr>
          <a:xfrm>
            <a:off x="1045028" y="3017522"/>
            <a:ext cx="9941319" cy="3124658"/>
          </a:xfrm>
        </p:spPr>
        <p:txBody>
          <a:bodyPr anchor="ctr">
            <a:normAutofit/>
          </a:bodyPr>
          <a:lstStyle/>
          <a:p>
            <a:r>
              <a:rPr lang="fr-CH" sz="2400" dirty="0" err="1"/>
              <a:t>Anreise</a:t>
            </a:r>
            <a:r>
              <a:rPr lang="fr-CH" sz="2400" dirty="0"/>
              <a:t> </a:t>
            </a:r>
            <a:r>
              <a:rPr lang="fr-CH" sz="2400" dirty="0" err="1"/>
              <a:t>sowie</a:t>
            </a:r>
            <a:r>
              <a:rPr lang="fr-CH" sz="2400" dirty="0"/>
              <a:t> </a:t>
            </a:r>
            <a:r>
              <a:rPr lang="fr-CH" sz="2400" dirty="0" err="1"/>
              <a:t>Rückreise</a:t>
            </a:r>
            <a:r>
              <a:rPr lang="fr-CH" sz="2400" dirty="0"/>
              <a:t> mit </a:t>
            </a:r>
            <a:r>
              <a:rPr lang="fr-CH" sz="2400" dirty="0" err="1"/>
              <a:t>dem</a:t>
            </a:r>
            <a:r>
              <a:rPr lang="fr-CH" sz="2400" dirty="0"/>
              <a:t> ÖV</a:t>
            </a:r>
          </a:p>
          <a:p>
            <a:endParaRPr lang="fr-CH" sz="2400" dirty="0"/>
          </a:p>
          <a:p>
            <a:r>
              <a:rPr lang="fr-CH" sz="2400" dirty="0" err="1"/>
              <a:t>Haus</a:t>
            </a:r>
            <a:r>
              <a:rPr lang="fr-CH" sz="2400" dirty="0"/>
              <a:t> </a:t>
            </a:r>
            <a:r>
              <a:rPr lang="fr-CH" sz="2400" dirty="0" err="1"/>
              <a:t>gut</a:t>
            </a:r>
            <a:r>
              <a:rPr lang="fr-CH" sz="2400" dirty="0"/>
              <a:t> </a:t>
            </a:r>
            <a:r>
              <a:rPr lang="fr-CH" sz="2400" dirty="0" err="1"/>
              <a:t>zugänglich</a:t>
            </a:r>
            <a:r>
              <a:rPr lang="fr-CH" sz="2400" dirty="0"/>
              <a:t> </a:t>
            </a:r>
            <a:r>
              <a:rPr lang="fr-CH" sz="2400" dirty="0" err="1"/>
              <a:t>für</a:t>
            </a:r>
            <a:r>
              <a:rPr lang="fr-CH" sz="2400" dirty="0"/>
              <a:t> Autos/</a:t>
            </a:r>
            <a:r>
              <a:rPr lang="fr-CH" sz="2400" dirty="0" err="1"/>
              <a:t>Anhänger</a:t>
            </a:r>
            <a:r>
              <a:rPr lang="fr-CH" sz="2400" dirty="0"/>
              <a:t> </a:t>
            </a:r>
          </a:p>
          <a:p>
            <a:endParaRPr lang="fr-CH" sz="2400" dirty="0"/>
          </a:p>
          <a:p>
            <a:endParaRPr lang="de-CH" sz="24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5016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252</Words>
  <Application>Microsoft Office PowerPoint</Application>
  <PresentationFormat>Breitbild</PresentationFormat>
  <Paragraphs>48</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Aptos</vt:lpstr>
      <vt:lpstr>Aptos Display</vt:lpstr>
      <vt:lpstr>Arial</vt:lpstr>
      <vt:lpstr>Calibri</vt:lpstr>
      <vt:lpstr>Times-Roman</vt:lpstr>
      <vt:lpstr>Office</vt:lpstr>
      <vt:lpstr>Herbstlager 2024</vt:lpstr>
      <vt:lpstr>Wohin geht’s?</vt:lpstr>
      <vt:lpstr>Lagerbeitrag</vt:lpstr>
      <vt:lpstr>Packliste</vt:lpstr>
      <vt:lpstr>Informationen</vt:lpstr>
      <vt:lpstr>Lagerblog, Lagerleitung, Leiterteam</vt:lpstr>
      <vt:lpstr>Verkleidung</vt:lpstr>
      <vt:lpstr>Verpflegung</vt:lpstr>
      <vt:lpstr>Transport, Fahrer und Anhänger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Samira Theiler</dc:creator>
  <cp:lastModifiedBy>Samira Theiler</cp:lastModifiedBy>
  <cp:revision>15</cp:revision>
  <dcterms:created xsi:type="dcterms:W3CDTF">2024-06-16T18:31:52Z</dcterms:created>
  <dcterms:modified xsi:type="dcterms:W3CDTF">2024-07-03T20:13:17Z</dcterms:modified>
</cp:coreProperties>
</file>